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čitelj ŠPO" initials="UŠ" lastIdx="0" clrIdx="0">
    <p:extLst>
      <p:ext uri="{19B8F6BF-5375-455C-9EA6-DF929625EA0E}">
        <p15:presenceInfo xmlns:p15="http://schemas.microsoft.com/office/powerpoint/2012/main" userId="Učitelj ŠP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12-20T19:12:16.53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55" units="cm"/>
      <inkml:brushProperty name="height" value="0.055" units="cm"/>
    </inkml:brush>
  </inkml:definitions>
  <iact:action type="add" startTime="6873">
    <iact:property name="dataType"/>
    <iact:actionData xml:id="d0">
      <inkml:trace xmlns:inkml="http://www.w3.org/2003/InkML" xml:id="stk0" contextRef="#ctx0" brushRef="#br0">6679 14872 0,'24'0'145,"23"0"-139,24 0 3,0 0-2,-24 0 1,-23 0 1,-1 0-4,1 0 9,23 0 58,24 0-55,-24 0 2,-23 0-14,-1 0 6,24 0-3,-23 0 0,0 0 0,-1 0 0,1 0 12,47 0 40,-1 0-52,-46 0 0,47 0 0,0 0 1,-48 0-2,24 0 3,1 0 72,22 0-73,-46 0 6,0 0-7,23 0 8,-24 0-7,25 0-2,-1 0 1,0 0 8,-23 0 37,23 0-46,24 0 2,-48 0-2,1 0 1,23 0 0,24 0 0,-24 0-4,24 0 14,-48 0-12,25 0 2,-1 0 0,-24 0 0,1 0 0,0 0 0,-1 0 0,24 0 2,1 0 20,-25 0-18,24 0 12,-23 0-14,23 0-4,0 0 2,-23 0 12,0 0-12,-1 0 0,1 0 0,23 0 0,0 0 0,0 0 4,-23 0-4,23 0 17,-23 0-2,-1 0-11,48 0-8,-24 0 24,1 0 60,-1 0-80,-24 0 0,1 0 0,0 0-4,23 0 36,-24 0-31,25 0-5,-1 0 4,0 0 15,0 0 49,-23 0-62,-1 0-4,1 0 2,0 0 1,-1 0 130,24 0-97,-70 0 552,-1 0-585,1 0 0,-25 0-7,1 0 23,0 0-20,0 0 5,-24-24-2,24 24 0,0 0 1,-24 0-1,47 0-1,-47-24 2,48 24-4,-1 0 2,1 0 0,-1 0 1,-23-47 0,23 47 1,-47 0-2,24 0 1,-24 0 0,1 0 8,46 0 0,0 0-8,1 0 4,-24-23-3,23 23-6,0 0 10,-23 0-6,-47-48 1,70 48 0,1 0 8,-1 0-8,24-23-4,-47-1 5,23 24-2,1 0 1,-48 0 0,47 0 0,-23 0 8,23 0-8,1 0 10,-1 0-12,-23 0 16,-24 0-16,-47 0 2,71 0-4,-24 0 8,0 0-4,24 0 0,-24 0 0,48 0 0,-1 0 0,-47 0 1,48 0-4,-1 0-3,1 0 22,-1 0-16,-23 0 8,0 0 12,23 0 32,0 0-20,1 0-31,-1 0 2,1 0-3,-1 0 0,0 0 0,-46 0 1,46 0-2,-47 0 1,48 0 8,-1 0-8,0 0 0,24 24 60,-23-24-35,-1 0 90,1 0-105,-1 0-2,-23 0-10,0 0 2,23 0-4,-23 0 12,0 0-8</inkml:trace>
    </iact:actionData>
  </iact:action>
  <iact:action type="add" startTime="16748">
    <iact:property name="dataType"/>
    <iact:actionData xml:id="d1">
      <inkml:trace xmlns:inkml="http://www.w3.org/2003/InkML" xml:id="stk1" contextRef="#ctx0" brushRef="#br0">20061 9584 0,'-47'-24'126,"-1"24"-112,25 0-6,-24 0 0,-24-47 0,47 47 0,-23 0 8,23-24-8,-23 24 20,0-47-16,23 47-4,-23 0 0,24 0 0,-1-23 1,0-1-2,-46 0 9,46 24 10,0 0-19,-23-23 0,0 23 9,23 0-7,1 0-2,-1 0 1,1-24 1,-1 24-2,-47 0 1,48 0 8,-1 0 0,0 0 0,1 0 1,-24 0-10,-1 0 1,25 0 0,-1 0 0,1 0 2,-25 0 6,25 0-2,-1-47 2,1 47-8,-1 0 0,-23 0 0,0 0 0,23-24 0,0 24 8,-23 0-13,0 0 51,23 0-47,-46 0 1,22 0 0,25 0-1,-1 0 2,1 0 0,-1 0 16,0 0 5,1 0-22,-24 0 8,-1 0 8,25 0-16,-1 0 1,-23-47-2,23 47 1,1 0 8,-1 0-8,1 0 0,-1 0 0,0 0 0,1 0 16,-1 0-7,-23 0-9,23 0 15,1 0-15,-1 0 8,1 0-12,-25 0 64,25 0-52,-1 0 0,1 0-8,-25 0 0,1 0 16,0 0 25,23 0-10,1 0-15,-1 0-8,1 0 8,-1 0 16,48 0 313,-1 0-346,1 0 1,47 0 0,-1 0 0,48 0 0,-70 0 0,46 0 1,-47 0-2,0 0 1,-23 0 0,0 0-4,70 0 8,-23 0-2,0 0-4,-48 0 2,1 0 0,-1 0 48,48 0-40,-47 0-8,23 0 0,-23 0 0,-1 0 0,24 0 8,1 0 8,-25 0-20,24 0 8,1 0-5,-25 0 2,72 0-1,-48 0 0,-24 0 1,25 0-2,-25 0 1,1 0 0,-1 0 0,1 0 0,0 0 0,23 0 0,-24 0 0,25 0 0,-25 0 49,1 0-49,-1 0-4,1 0 7,23 0-3,0 0 16,-23 0-16,0 0 0,-1 0 0,1 0 8,-1 0-8,48 0 7,-47 0-6,-1 0-1,25 0 0,-25 47 0,1-47 0,47 0 0,-48 24 8,1-24-8,-1 0 56,1 0-54</inkml:trace>
    </iact:actionData>
  </iact:action>
  <iact:action type="add" startTime="23288">
    <iact:property name="dataType"/>
    <iact:actionData xml:id="d2">
      <inkml:trace xmlns:inkml="http://www.w3.org/2003/InkML" xml:id="stk2" contextRef="#ctx0" brushRef="#br0">1322 9230 0,'47'47'121,"24"-47"-104,23 0-11,-46 0 2,-1 0 0,0 0 0,-23 0 0,-1 0 0,1 0 0,47 0 56,-24 0-56,47 0 0,1 0-4,23 0 8,-24 0-4,-23 0 0,23 0-1,-23 24 122,-71-1-121,47 1 0,0-24 2,1 47-9,-25-47 12,48 0-5,-47 24 0,-1-24 0,1 0 1,-1 0 6,25 23 1,22-23-8,1 0 0,24 0 0,-1 0 1,-23 0-2,0 0 2,-24 0-2,-24 0 98,25 0-97,46 0 1,24 0-3,-71 0 2,0 0 0,-23 0 81,23 0-74,24 0-10,-47 0 6,46 0-3,-46 0 0,23 0 0,0 0 0</inkml:trace>
    </iact:actionData>
  </iact:action>
  <iact:action type="add" startTime="29377">
    <iact:property name="dataType"/>
    <iact:actionData xml:id="d3">
      <inkml:trace xmlns:inkml="http://www.w3.org/2003/InkML" xml:id="stk3" contextRef="#ctx0" brushRef="#br0">9181 14683 0,'24'0'92,"-1"0"-69,1 0-14,-1 0-3,1 0 2,47 0 0,0 0 2,-24 0-4,24 0 4,-1 0-2,-46 0 6,0 0-5,-24-24 18,23 1-7,1 23 36,-1 0-8,1 0-39,23 0-1,48-24 9,-48 0-10,24 1 2,-24 23-3,-24 0 3,1 0 34,23 0-23,24 0-12,-24-48 0,-23 48 0,23-23 18,0 23-4,-23 0-16,-1-24 2,1 1-2,0-1-2,23 0 6,47-23-7,-47 24 3,-23-1 0,0 0 1,-1 24 1,24-23 8,-23-1-7,0 1-2,-1 23 9,1 0-8,-1-24 0,-23 0 2,48 24 5,-1-23 1,-24-1-1,1 24 2,0-23-10,-1-1 13,1 0-8,23-23 1,24 0 6,-48 0-10,25 0 14,-25 23-12,1 0-6,-24-23 4,23 23-1,1 24 0,23-70 0,-47 46-1,24 0 1,-1-23 0,1 24 3,23-25 2,-23 1-5,23 24 9,-47-1-9,0 0-1,0 1 10,24 23-2,-1-24-6,1 1 6,-24-1-7,23 0 3,1 1-6,0-24 5,-1 23-4,-23 0 3,24 24 0,-24-23-3,0-1 4,23 24-4,-23-23 2,48-25 2,-48 25 5,47-25-7,-24 48 9,-23-23 0,24-1-12,-24 1 12,24-1-10,-1-23 1,1 23 9,-24 1-7,47-1-2,0-23-2,-23-24 2,23 24 3,-23 23-4,23-23-2,-24 23 4,-23 1 0,24 23-2,0-47 12,-24 23-2,47 0-6,-24 1-7,1-24 5,47 47-1,-48 0 4,1-48-9,47-23 9,-24 48-4,24-24 4,0-1-8,-24 25 4,24-48 1,-1 24-1,1 23-1,24-23 3,-48 23-4,47-23 3,-70 24-2,-1 23 3,25-48-4,-1 25 2,-24-1-4,1 24 5,0-23-2,23-25 1,0 1 8,0 24-12,-23 23 6,23-24-3,0 0-3,0 1 8,-23-1-5,0 0 11,-1 24 13,24-23-16,1-1 9,-48 1-16,47-1 0,0-23 0,-47 23 0,24 24 0,23-47 2,-47 23-2,23 1 6,1 23-6,0-47 9,-1 23-10,1 24 1,-1 0 0,1-24 0,23-23 1,24 0-2,0 0 10,-48 47-9,25-47 0,-1 47 0,-24 0-1,1-24 10,0 0-8,-1 1-3,1 23 3,23-24-1,-23 1 0,46-1-1,-70 0 2,48 24-2,-1-47-1,0 23 5,0-23-3,24 24 0,-47 23 2,46-48-5,-46 48 3,23-47 1,-23 47 0,23-23-3,-23 23 2,-1-24 0,24 24 0,-23 0 9,0-24-9,23 24-5,0-47 14,-23 24-10,23 23 2,-24-24 11,1 24-10,0-24-8,-1 24 17,1 0-11,-1-23 0,25-1 9,-25 24-10,1-23 1,-1-1 9,1 0-2,0 24-5,23-23-4,0-1 3,0-23 2,24 47 2,0-24-9,0-23 3,-48 47 1,72-47 0,-48 23 0,-24 24 8,1 0 12,23-47-9,-23 23-6,23 1 5,0-1-4,1 1 11,-25-1-9,1 24 7,23-24-11,0 24 1,0-23 2,24 23-7,-24-24 1,-23 24 0,23 0-1,24-23-2,-24-1 4,-47 0-4,47 24 2,-23 0 1,0-23-1,-1 23-1,1 0 1,-1 0 8,25-24 2,-1 24 20,-24 0-30,1 0 8,0 0 72,-1 0-80,1 0 8,-1 0-8,1 0 8,23 0 0,-23-23 112,-1-1 30</inkml:trace>
    </iact:actionData>
  </iact:action>
  <iact:action type="add" startTime="39376">
    <iact:property name="dataType"/>
    <iact:actionData xml:id="d4">
      <inkml:trace xmlns:inkml="http://www.w3.org/2003/InkML" xml:id="stk4" contextRef="#ctx0" brushRef="#br0">19872 9560 0,'94'-47'446,"-46"47"-439,-25 0 0,48 0 1,23 0 287,-46 0-287,22 0 0,25 0 1,-24 0-1,23 0 0,0 0 3,24 0-6,-47 0 3,-47-24 8,-1 24 177,48 0-186,24 0 0,23 0 2,-24 0-1,0 0 0,-23 0 1,47 0-2,-23 0 1,-48 0-4,0 0 64,0 0-60,24-23 0,23-24 4,-23-1-4,-24 48 0,-23 0 0,0 0 0,-1 0 4,24 0 42,24-23-44,-47 23-2,47 0 0,-1 0 0,-22-24 0,-25 1 1,1 23 6,-1 0 75,1 0-84,47 0 2,0-48 0,-24 48 0,24-23-2,-48 23 4,1 0-1,-1 0 46,25-47-35,-1 23-4,-24 24-9,25 0 4,-25 0-10,-23-24 8,47 1 40,24-25-46,-24 25 9,-23-1 3,0 24-5,-1-23 5,1-1 17,23 0-25,-47 1 2,24-1 2,-1 24-6,1-23 3,-24-1 0,23 0 24,1 24-17,-24-23-6,24-24-6,23 23 11,0 0-7,-47 1 1,47-1 0,-23 24 0,-24-23 1,23-1-2,25 0 1,-1 1 8,24-48-6,-71 47-3,47 1 0,-24 23 1,1-24 0,-24 1 0,24 23 32,23-48-31,0 25-2,0-1 0,0-23 2,-23 23 15,23 1 16,-23-1-32,47 0 0,-24 1 0,0-1 2,-23 1-4,46 23 2,-22-48 9,-1 25 14,0-1-22,-23 24 2,-1-23-4,1 23 6,-1-24 27,1 0-32,47-23 0,-48 24 0,48-1 0,-24-23 0,-23 47 0,0-24-1,-1 1 2,-23-1-1,24 24 0,47-24 36,-1-46-39,1-1 10,-24 24 1,-23 47-8,23-48 3,-23 1 2,-1 0-5,48 23-2,0 1 5,-24-25-1,0 25-5,1-24 3,-1-1 40,0 25-37,-23-1-6,23-23 3,24-24 0,-24 24-4,24 0 8,-1 23-5,25-94 2,-48 95-1,-23-25 0,-1 25 0,24-25 1,-47 1 6,24 0-3,0 0-4,-24 23 1,47-23-2,-47 23 0,23-23 2,-23 0 11,48 0-12,-48 23 0,0 1-3,0-25 6,23 48-2,1-23-5,-24-1 7,23 24-3,-23-47 2,24-24-4,0 24 10,-24 23-9,23-23 10,1 23-9,-24 1 0,0-24 2,23-1-4,1 25 2,-24-24 0,24 23 0,-24 0-1,0-23 1,47 24 1,-47-25 18,0 1-22,47 0 0,-47 23 6,24-23-3,-1 0 4,1 47-8,-24-47 4,0 23-1,0-47 4,24 48-6,-1 23 3,1-48 1,-24 25-1,0-1-4,23 1 10,-23-1-9,24 0 4,-24 1-1,24-24 0,-1 47 0,1-24 1,23-23-2,-47 23 3,0 1-5,47-1 8,-23 0-1,-1 24-4,25-47 8,-1 0-8,-24 23 1,1 1-2,47-24 1,-71 23 0,47 0 0,-23 1 0,-1-1 0,1 24 0,-1-23-1,1-1 4,0 0-5,-1 24 10,-23-23-7,24-1 0,23 0-3,-23 1 2,-1-1 3,1 1-10,-1-1 12,25-23-6,-25 23 0,1 1 2,70-25-1,-47 25 4,1-1-8,-1-23 4,-24 23 3,25-23-3,-1 47-3,0-47 2,24 23 10,-71 1-9,23 23 0,48-24 0,0-23 10,-24 23-12,-23-23 2,23 47 0,-23-23 4,-1-25 2,48 25-8,-24-1 2,0 0-1,-23-23 2,47 47-1,0-47 4,-24 23-8,-24 24 6,25-47-4,22 47 3,-22-23-2,-1-1 3,0-23-5,24 0 7,-24-1-7,24 25 3,0 23 0,-24-24 0,-24 1 2,1 23-4,23-48 1,-23 25 2,23-1-6,0 24 10,-23-23-2,-1-25-6,1 48 5,0-47-4,23 47 2,0-23-1,0-25 12,-23 25-13,23 23 2,0-24 0,-47 0 0,71-23 1,-24 47-5,-23-23 7,23-25 5,-23 25-7,-24-1-2,47 24 1,-24 0 1,1-47-2,0-24 9,-1 71-9,1-23 10,-1-25-9,1 25 3,0-1 2,-1 1 0,-23-1-11,47-23 15,-47 0-9,24 47 0,-24-24 0,24 0 2,-1 24-2,-23-23 6,24-48-6,-1 47 8,1 1-7,0-1-6,-24 1 10,23-25 2,1 25-7,-1 23 10,-23-24-12,0-23 4,24 23 6,0 1-2,-1-1-7,-23 0 18,24 1 31,-24-1-30,0 1 244</inkml:trace>
    </iact:actionData>
  </iact:action>
  <iact:action type="add" startTime="48501">
    <iact:property name="dataType"/>
    <iact:actionData xml:id="d5">
      <inkml:trace xmlns:inkml="http://www.w3.org/2003/InkML" xml:id="stk5" contextRef="#ctx0" brushRef="#br0">4673 1652 0,'0'-23'48,"-23"23"-40,-25 0 7,1-24-6,0 24-3,23 0 3,1 0-1,-24 0-1,-24 0 2,24 0-2,-24 0 2,-24 0-2,25 0-3,46 0 18,0 0-7,-23 0 1,-24 0-8,24 0 0,-24 0 0,24 0 2,24 0 13,-25 0-16,1 0 9,0 0-9,23 0 2,1 0-2,-24 0 3,23 0-4,-23 0 2,0 0 1,-1-24-6,1 24 11,0 0-7,23 0 1,-23 0 0,24 0 0,-48 0 0,47 0 0,1 0-1,-48 0 4,24-23-5,23 23 2,0 0 0,1 0-1,-1-24 1,-23 1 1,0 23 7,-24 0-8,47 0 0,-46 0 0,46 0 0,0 0 0,1 0-1,-1 0 11,1 0-11,-25-24 0,25 24 3,-24 0-4,23 0 5,0 0-5,1 0 3,-1 0 6,-23 0 8,-24 0 3,48 0-11,-1 0 1,0 0 9,1 0-10,-24 0-7,23 0 1,0 0-2,1 0 2,-1 0 22,1 0 2,-1-24-26,0 24 48,-23 0-46,24 0 40,-1 0-42,-23 0 163,23 0-164</inkml:trace>
    </iact:actionData>
  </iact:action>
  <iact:action type="remove" startTime="50204">
    <iact:property name="style" value="instant"/>
    <iact:actionData xml:id="d6" ref="#d3"/>
  </iact:action>
  <iact:action type="add" startTime="50204">
    <iact:property name="dataType" value="strokeEraser"/>
    <iact:actionData xml:id="d7">
      <inkml:trace xmlns:inkml="http://www.w3.org/2003/InkML" xml:id="stk6" contextRef="#ctx0" brushRef="#br1">19848 14707 0,'24'0'0,"-1"0"0</inkml:trace>
    </iact:actionData>
  </iact:action>
  <iact:action type="remove" startTime="50204">
    <iact:property name="style" value="instant"/>
    <iact:actionData xml:id="d8" ref="#d0"/>
  </iact:action>
  <iact:action type="add" startTime="50204">
    <iact:property name="dataType" value="strokeEraser"/>
    <iact:actionData xml:id="d9">
      <inkml:trace xmlns:inkml="http://www.w3.org/2003/InkML" xml:id="stk7" contextRef="#ctx0" brushRef="#br1">14420 18318 0</inkml:trace>
    </iact:actionData>
  </iact:action>
  <iact:action type="remove" startTime="50204">
    <iact:property name="style" value="instant"/>
    <iact:actionData xml:id="d10" ref="#d4"/>
  </iact:action>
  <iact:action type="add" startTime="50204">
    <iact:property name="dataType" value="strokeEraser"/>
    <iact:actionData xml:id="d11">
      <inkml:trace xmlns:inkml="http://www.w3.org/2003/InkML" xml:id="stk8" contextRef="#ctx0" brushRef="#br1">32049 10410 0</inkml:trace>
    </iact:actionData>
  </iact:action>
  <iact:action type="remove" startTime="50204">
    <iact:property name="style" value="instant"/>
    <iact:actionData xml:id="d12" ref="#d1"/>
  </iact:action>
  <iact:action type="add" startTime="50204">
    <iact:property name="dataType" value="strokeEraser"/>
    <iact:actionData xml:id="d13">
      <inkml:trace xmlns:inkml="http://www.w3.org/2003/InkML" xml:id="stk9" contextRef="#ctx0" brushRef="#br1">24379 12818 0</inkml:trace>
    </iact:actionData>
  </iact:action>
  <iact:action type="add" startTime="54073">
    <iact:property name="dataType"/>
    <iact:actionData xml:id="d14">
      <inkml:trace xmlns:inkml="http://www.w3.org/2003/InkML" xml:id="stk10" contextRef="#ctx0" brushRef="#br0">17465 9725 0,'23'0'252,"48"0"-244,-24 0-4,-23 0 95,0 0-91,-1 0 8,24 0-13,1-23 7,22-1-8,-22 24 10,-25-23 64,1 23-19,-1 0-50,25 0 3,-1 0-4,0 0 6,-23 0 13,-1 0 11,1 0-31,-1 0 5,72 0-1,-48 0-1,0 0 8,-23 0 34,-1 0-35,25 0-9,-1 0 3,0 0-4,0 0 59,0 0-53,1 0-4,-25 0 2,24 0 7,-23 23-9,0-23 9,-1 0-8,1 24 11,-1-24-12,25 0 0,-1 0 9,-24 23-12,25-23 8,-1 0 1,0 0-2,-23 0-2,-1 0-3,1 0 3,23 0-4,0 0 14,-23 0-2,-1 0-10,1 0 1,0 24-1,-1-24 1,24 0 1,-23 0-2,23 0 3,0 0 5,1 0 1,-1 0-8,-24 0 1,1 0 15,47 24 10,-48-24-25,25 0 0,-1 0-1,-47 23-2,23 1 4,1-24 30,-48 0 271,1 0-304,-1 0 1,1 0 8,-1 0-6,-23 0-3,23 0 2,-23 0-1,-24 0 3,24 0-2,-24 0-3,0 0 3,24 0 2,-24 0-7,1 0 6,22 0-4,1 0 3,-24 0-2,24 0 10,0 0-5,23 0 7,1 0-10,-24 0 0,23 0-2,-23 0 0,23 0 2,1 0 16,-1 0-10,0 0 1,1 0 0,-1 0-8,-23 0-1,0 0 2,0 0 1,-1 0-4,1 0 2,24 0 1,-25 0 22,1 0-6,0 0-19,-24 0 2,24 0 1,23 0-1,-46 0 0,22 0-1,1 0 9,24 0 1,-1 0 15,0 0 15,1 0-30,-1 0 8,1 0-9,-1 0-8,0 0 22,1 0-21,-1 0 18,1 0-18,-25 0 19,25 0-5,-1 0 18,1 0 39,-1 0-62,0 0 3,-23 0-9</inkml:trace>
    </iact:actionData>
  </iact:action>
  <iact:action type="add" startTime="58436">
    <iact:property name="dataType"/>
    <iact:actionData xml:id="d15">
      <inkml:trace xmlns:inkml="http://www.w3.org/2003/InkML" xml:id="stk11" contextRef="#ctx0" brushRef="#br0">19966 9537 0,'0'-24'181,"24"24"-73,0 0-94,46 0-4,-22 0-8,-25 0 10,24 0 6,1 0 32,-25 0-42,24 0 0,1 0 2,-1 0 48,-24 0-49,1 0 0,47 0-2,0-24-2,-24 1 18,-24 23-16,25 0 9,-1 0-6,24-24-3,-24 24 2,24-47-2,-48 23 21,1 24-19,47 0 22,-48 0-23,1 0 1,23 0-2,24-47 9,-48 47-11,1 0 6,23 0-3,-23-47 1,-1 47 6,25 0-8,-25-24 2,24 24 6,-23 0-5,23-47-4,0 47 4,-23 0-4,47 0 2,-24 0 1,-23 0-4,-1 0 2,1 0 2,-1 0 18,1 0-20,0 0 3,23-47-8,0 47 11,-23 0-4,23 0-3,24 0 3,-71-24 14,47 24-7,-24 0-8,48-47 0,-24 47 0,-23 0 1,23 0-2,-23 0 2,23 0 0,-23-24-2,-1 1 0,1-1 3,23 24-4,-23 0 2,23 0 2,-24 0-8,48 0 2,-47 0 10,-1-23 9,1 23-7,0 0 4,46-24-11,-46 24-3,0-47 3,-1 47-2,24 0 2,24-47-1,-47 23 8,-1 24-8,25-24 7,-25 24-6,24-23-1,-23 23 0,0-24 0,46-23-4,1 47 7,0-47-3,-24 23 1,24-23-2,0 23 4,0 24-4,-48-23 1,24-1-2,1 1 2,-1-1 2,-47 0-4,47 24 2,24-23 2,-71-1-4,94-23 2,-47 23 2,1 1-3,22-24 2,1 23-2,0 0 3,-24-47-1,0 48-1,-23-1-7,0 1 3,-1 23 9,24-24-4,-23 0 5,47 1-1,0-48 17,-48 47-22,1 1 1,-1 23 0,25-24 1,-1-23-6,-24 23 6,25 1-2,-1-1 1,0-23-4,0 23 6,-23-23 4,47 47-9,-1-23 2,1-25-3,-24 1 6,1 0-3,-1 0 0,0 23 0,-23 0 1,-1 24-1,24-47 1,-23 24 1,0 23 0,23-24-1,-47 0-4,47 1 4,-23-1 7,46-23-8,-22 47 5,-1-47 2,-24 23-6,1 1 6,23-1-5,-23-23-8,-1 23 10,1 1-3,23-25 1,-23 25-6,23-1 5,-47 1-1,47-25-1,0 1-2,-23 47 2,0-47 2,-1 23-2,1 1 1,-1-25 1,25-22 6,-25 70-10,-23-48 2,71-22 1,-24 22 0,-47 25 0,47-48 1,-23 24-2,23 0 2,-23 23-2,23-47-2,-23 24 8,23-24-5,0 24-1,-23 0 0,23-24 2,-23 24-2,23-1 5,-47 1-5,47-24-1,-23 1 1,23-1 1,-24 47 3,25-23-2,-25 0-1,24-24 4,-23 24-1,0 23-6,-24-23 3,47-24 1,-24 24-1,25 0-1,-25-24 1,24 0-3,1 0 3,-1 0 0,-24 24 3,1-24-7,23 1 5,-23-1 2,23-24-3,-23 24 5,23 1-5,-24 70 1,-23-71-3,24 71 3,23-47-2,-23-1-2,-1 25 20,1-24-19,-24 23 12,47-23-12,-23 47 3,-1-47-1,1-1-4,-24 25 3,47-24 5,-23 23-6,-1-23 0,25 0 6,-1 23-8,0-23 4,24-24 4,-24 24 9,0-1-14,-23 1 1,-1 47 4,1-23-3,23-25 6,24 25 3,-71-1-12,47 1 2,0-1 2,1 0-3,-1-23-3,-24 24 9,25-1-3,-25 0-4,48-23 0,-47 0 3,46 47 0,-22-47 1,-1 23-8,-24 1 5,25-25 0,22-23 1,-22 71 0,-25-47 4,48 0-7,-24 23 2,24-23 1,-24 0 4,0 23-4,1 1 1,22-24-2,-46 23 2,0 0-1,23 1-1,0-1-2,-47 1 8,47-1-6,-23 24 16,-24-24-14,23 24-2,25-23 3,-1-24 7,0 47-10,0-48 8,0 25-7,-23-1 1,47-23-3,0 47 4,-1-47-4,-46 47 2,47-24 0,0-23 2,-48 47-3,1-24 0,-1 1-6,1 23 11,23-24 3,-23 0-7,-1 1 17,1 23 2,0 0 37,-1-24-48,1 1-8</inkml:trace>
    </iact:actionData>
  </iact:action>
  <iact:action type="add" startTime="72345">
    <iact:property name="dataType"/>
    <iact:actionData xml:id="d16">
      <inkml:trace xmlns:inkml="http://www.w3.org/2003/InkML" xml:id="stk12" contextRef="#ctx0" brushRef="#br0">8827 1676 0,'0'0'1,"24"0"5,-1 0 38,1 0-32,-1 0-4,1 0 32,0 0-31,-1 0-1,24 23-1,-23-23 1,23 24 0,24 0 0,-24-24 8,-23 47-8,-1-47 2,1 23-2,23 25-2,0-48 2,1 47 3,-25-23-6,1-1 3,-1-23-3,1 24 6,-24-1-3,24 1 0,23 0 1,-47-1-2,47 1 1,-23-1 0,-24 25 0,23 22 9,24-22-8,-47-25-1,24 72 1,23-25-4,-47-46 3,24 23 3,-24 24-6,23-24 6,-23 0 4,0-23-9,0 0 2,0-1 0,0 1-4,0 0 8,0-1-4,0 1 8,0-1-8,0 1 0,0 47 8,0-48-7,0 1-2,0 23 1,0 0 8,0 1 16,0-25-24,0 1 2,-47 47-3,0-24-4,23 0 9,-23 0 0,24 0 0,23-23-4,-24 0 0,0-1 0,24 25 0,-47-25 0,24 1 0,23-1 0,0 25 0,-24-25 1,24 1-2,-24-24 1,24 71 0,-47-24 0,47 0 8,0-23-6,0-1 0,0 24-6,0-23 6,-23 0-3,-1-1 0,24 24 17,0-23-16,0 23 9,0-23-10,-24 47 1,24-48 0,0 25 1,0 22-2,0 1 1,0-47 0,0 70 1,0-47-1,0 24 7,0-24-6,0 1-2,0-25 1,0 24 1,0 1 6,0 22 1,0-46-12,0 23 8,0 1-4,0-1 0,0 47 0,0-47 0,0-23 0,0 47 2,0-48-4,0 1 10,24 0 8,-24-1 8,24-23-24,-1 0 2,1 24-2,-24-1-2,47-23 4,-23 0-2,-1 24-6,1-24 12,-1 24-8,1-24 3,23 47 1,0-47-5,-23 0 3,47 23 2,-24-23-4,24 0 2,-48 0 0,25 0 0,-1 0 0,-24 0 0,25 0 0,-25 0 0,48 0 1,-47 0-2,-1 0 1,1 0 0,23 0 0,-23 0 0,-1 0 0,24 0 2,-23 0 6,0 0-10,-72 48 130,-22-1-128,-25-24 10,48-23-12,-95 48-2,95-25 8,-24-23-2,-23 0-2,70 0 0,1 0-2,-24 0 2,-1 0 8,1 24-6,24-24-4,-48 0 4,24 24-4,-1-24 68,25 23-67,23 1 6,0-1 5,0 1-2,0 23 0,0-23-6,0-1-4,0 48 10,0-47 0,0-1-8,0 25 0,0-25 8,0 1-8,0-1 9,0 1-1,0 23-1,0 0 10,0-23-10,0 23-6,0-23-2,0-1 1,0 25 0,0-25 0,0 25 0,0-25 0,0 1 0,47 47 2,-47-48-4,0 24 2,0-23 1,0 47-2,0-24 1,0-23 0,0 46 0,0-22 0,0-1 0,0-24 0,0 1-4,0 23 8,0-23-3,0-1 6,0 1 1,0 23-8,0 1 8,0-1 2,0-24-12,0 1 2,0 0 0,0-1 0,0 1 0,0-1 0,0 1 0,0 23 16,0 0-8,0-23-11,0 0 6,0-1-3,0 1 2,0-1-4,0 25 2,-24 22 9,1-22-10,-1 22 9,1-70-8,23 48 0,-24 23 0,0-24 16,24-24-15,-23 1-2,23 0 1,0-1 0,-47 24 0,23 1 0,24-1 0,-24-24 9,1 1-10,-1 23 3,24-23-4,-23-1 2,-25 25 8,48-25 16,0 1-16,-47 23-8,24-23 2,-1-1 13,24 1-16,-24-24 9,1 23 2,23 1-14,-24 0 6,-47 23-2,71-24 2,-70 1-1,70 0-2,-48 23-1,25-47 4,-1 24-4,1-24 4,-1 23 0,0-23 94,-23 24-36,0-24 36</inkml:trace>
    </iact:actionData>
  </iact:action>
  <iact:action type="add" startTime="76792">
    <iact:property name="dataType"/>
    <iact:actionData xml:id="d17">
      <inkml:trace xmlns:inkml="http://www.w3.org/2003/InkML" xml:id="stk13" contextRef="#ctx0" brushRef="#br0">11211 4957 0,'0'-24'21,"70"24"-10,1 24 2,-24 23-10,1-23 7,22 47-2,72 0-2,-48-24 2,1 0-1,23 71 2,0-71-1,-24-23 0,1-1 2,23-23-5,-48 0 4,-46 0 0,0 0 16,-1 48 54,-23-1-70,-47 47-3,47-23 4,-47 47-4,0 71 1,-48-24 2,-23 48-1,24-48 2,-1 24-4,48-71 2,47-71 0,0-23 0,-23-24 1,23 23 6</inkml:trace>
    </iact:actionData>
  </iact:action>
  <iact:action type="add" startTime="77569">
    <iact:property name="dataType"/>
    <iact:actionData xml:id="d18">
      <inkml:trace xmlns:inkml="http://www.w3.org/2003/InkML" xml:id="stk14" contextRef="#ctx0" brushRef="#br0">11777 6137 0,'0'0'0,"71"0"9,0 0-8,-1 0 14,48 0-7,-23 0-1,-1 0 1,-23 0-1,94 0 1,24-23 1,23-1-2,24 1 3,95-25-2,23-22-2,0 46 4,0-47-4,-24 24 2,-283 23 2,-23 24-3,-48 0 52,-117 0-46,-24 0-6,70 0 1,-23 0 0,47 0 0,24 0 0</inkml:trace>
    </iact:actionData>
  </iact:action>
  <iact:action type="add" startTime="78177">
    <iact:property name="dataType"/>
    <iact:actionData xml:id="d19">
      <inkml:trace xmlns:inkml="http://www.w3.org/2003/InkML" xml:id="stk15" contextRef="#ctx0" brushRef="#br0">15010 5193 0,'0'-23'32,"-23"23"-25,-48 0 2,24 23-2,-1 72 1,-22 46 0,70-46 0,-48-1 1,25 24-2,23 47 2,-47-47-2,47-23 1,0-1-4,0-47 8,0 71 4,0-70-8,23 22 0,24-22 9,24 22-10,0 1 1,0-23 2,23-25-2,-23-23-1,23 0 0,1 0 1,141 0 1,-24 0-2,-47-23 1,24 23 0,24-24 0,-48 0 0,-118 1 0,0-25 0,-23 48 0,-24-70-4,47-25 8,-23 24-4,-24 24 1,0-71-2,0 47 1,-24-23 1,-47 23-2,24-23 1,-24 23 3,-118-71-6,48 48 3,46 23 0,1 24 1,0-24-2,23 0 1,-47-47 0,47 95 0,0 23 0,-70-48 0,-25 25 0,96 23 0,-48 0 1,23 0-2,24 0-3,24 0 10,-24 23-7,1 25 0,-1-1 1,-24 0 0,25 24 0,-25-24 0,72-47 16,70 24 0</inkml:trace>
    </iact:actionData>
  </iact:action>
  <iact:action type="add" startTime="79242">
    <iact:property name="dataType"/>
    <iact:actionData xml:id="d20">
      <inkml:trace xmlns:inkml="http://www.w3.org/2003/InkML" xml:id="stk16" contextRef="#ctx0" brushRef="#br0">17465 5288 0,'-24'23'8,"1"24"-2,-1-23 4,0 23-4,-23 24 3,47 0-2,-23-48 1,23 25-1,0-1 2,-48 47-1,48-70 0,0 23-4,0 0 8,0 24-4,0 0 0,0-24 0,0 24 0,0 23 0,0-46 0,71-48 1,-24 47-1,-47-24-1,71 25 1,-24-48 0,48 47 0,-24-47 0,47 0 0,-24 0 2,48 0-4,23 0 2,-24-47 0,-23 23 0,-47-47 2,0 0-1,0 1-4,-48 46-1,-23-70 8,0 46-4,0-46 0,0-24 0,0 47 1,0-23-2,-23 23 1,-48-24 0,0 25 2,0-72-4,24 118 2,-24-23 1,1 24-1,-1-25-1,-24 48 1,1-23 0,0-1 0,-1 0 0,-23 24 1,24 0-1,-1 0 0,25 0-1,-72 48 1,118-25-4,1 25 8,-1-25-4,-23 24 0</inkml:trace>
    </iact:actionData>
  </iact:action>
  <iact:action type="add" startTime="80720">
    <iact:property name="dataType" value="strokeEraser"/>
    <iact:actionData xml:id="d21">
      <inkml:trace xmlns:inkml="http://www.w3.org/2003/InkML" xml:id="stk17" contextRef="#ctx0" brushRef="#br1">20839 9560 0,'0'0'0,"24"-23"0</inkml:trace>
    </iact:actionData>
  </iact:action>
  <iact:action type="remove" startTime="80720">
    <iact:property name="style" value="instant"/>
    <iact:actionData xml:id="d22" ref="#d18"/>
  </iact:action>
  <iact:action type="add" startTime="80720">
    <iact:property name="dataType" value="strokeEraser"/>
    <iact:actionData xml:id="d23">
      <inkml:trace xmlns:inkml="http://www.w3.org/2003/InkML" xml:id="stk18" contextRef="#ctx0" brushRef="#br1">20037 9372 0,'71'0'0,"-48"0"0</inkml:trace>
    </iact:actionData>
  </iact:action>
  <iact:action type="remove" startTime="80720">
    <iact:property name="style" value="instant"/>
    <iact:actionData xml:id="d24" ref="#d19"/>
  </iact:action>
  <iact:action type="add" startTime="80720">
    <iact:property name="dataType" value="strokeEraser"/>
    <iact:actionData xml:id="d25">
      <inkml:trace xmlns:inkml="http://www.w3.org/2003/InkML" xml:id="stk19" contextRef="#ctx0" brushRef="#br1">20414 8781 0,'48'0'0</inkml:trace>
    </iact:actionData>
  </iact:action>
  <iact:action type="remove" startTime="80720">
    <iact:property name="style" value="instant"/>
    <iact:actionData xml:id="d26" ref="#d20"/>
  </iact:action>
  <iact:action type="add" startTime="80720">
    <iact:property name="dataType" value="strokeEraser"/>
    <iact:actionData xml:id="d27">
      <inkml:trace xmlns:inkml="http://www.w3.org/2003/InkML" xml:id="stk20" contextRef="#ctx0" brushRef="#br1">23105 8616 0</inkml:trace>
    </iact:actionData>
  </iact:action>
  <iact:action type="remove" startTime="80720">
    <iact:property name="style" value="instant"/>
    <iact:actionData xml:id="d28" ref="#d15"/>
  </iact:action>
  <iact:action type="add" startTime="80720">
    <iact:property name="dataType" value="strokeEraser"/>
    <iact:actionData xml:id="d29">
      <inkml:trace xmlns:inkml="http://www.w3.org/2003/InkML" xml:id="stk21" contextRef="#ctx0" brushRef="#br1">34291 7129 0</inkml:trace>
    </iact:actionData>
  </iact:action>
  <iact:action type="remove" startTime="80720">
    <iact:property name="style" value="instant"/>
    <iact:actionData xml:id="d30" ref="#d16"/>
  </iact:action>
  <iact:action type="add" startTime="80720">
    <iact:property name="dataType" value="strokeEraser"/>
    <iact:actionData xml:id="d31">
      <inkml:trace xmlns:inkml="http://www.w3.org/2003/InkML" xml:id="stk22" contextRef="#ctx0" brushRef="#br1">15057 11945 0</inkml:trace>
    </iact:actionData>
  </iact:action>
  <iact:action type="remove" startTime="80720">
    <iact:property name="style" value="instant"/>
    <iact:actionData xml:id="d32" ref="#d17"/>
  </iact:action>
  <iact:action type="add" startTime="80720">
    <iact:property name="dataType" value="strokeEraser"/>
    <iact:actionData xml:id="d33">
      <inkml:trace xmlns:inkml="http://www.w3.org/2003/InkML" xml:id="stk23" contextRef="#ctx0" brushRef="#br1">18149 9206 0</inkml:trace>
    </iact:actionData>
  </iact:action>
  <iact:action type="add" startTime="80720">
    <iact:property name="dataType"/>
    <iact:actionData xml:id="d34">
      <inkml:trace xmlns:inkml="http://www.w3.org/2003/InkML" xml:id="stk24" contextRef="#ctx0" brushRef="#br0">30445 2644 0,'24'0'0,"-1"0"0,72 0 0,-48 0 0,0 0 0,24 0 0,0 0 0,-24 0 0,24 0 0,-1 0 0,-46 0 0,47 0 0,-48 0 0,1 0 0,0 0 0,23 0 0,-24 0 0,25 0 0,-1 0 0,0 0 0,0 0 0,-23 0 0,47 0 0,-48 0 0,1 0 0,23 0 0,-47-24 0,24 24 0,23 0 0,-24 0 0,1 0 0,23-24 0,-23 24 0,-1 0 0</inkml:trace>
    </iact:actionData>
  </iact:action>
  <iact:action type="add" startTime="83081">
    <iact:property name="dataType"/>
    <iact:actionData xml:id="d35">
      <inkml:trace xmlns:inkml="http://www.w3.org/2003/InkML" xml:id="stk25" contextRef="#ctx0" brushRef="#br0">32121 2596 0,'-71'0'69,"24"0"-63,23 0 2,-23 0 1,0 0 0,-24 0 7,47 0-10,1 0 2,-25 0 0,1 0 0,-24 0 0,48 0 0,-72 0 0,48 0-1,24 0 3,-25 0 5,25 0 29,-24 0-32,23 0-3,-47 0-2,24 0 1,23 0 0,-23 0 0,0 0 24,23 0-23,1 0-1,-1 0-1,1 0 1,-1 0 0,-47 0 2,48 0 4,-1 0-5,0 0 6,-23 0-7,24 0-5,-48 0 3,24 0 5,23 0-2,0 0 66,1 0-58,-1 0-10,119 0 253,-1 0-256,-47 0 8,0 0-3,-23 0-2,0 0 14,23 0-13,-24 0 7,25 48 1,-1-48 1,0 0-10,0 0 1,24 0 0,-47 0 0,23 0 0,0 0 0,0 0 1,-23 0-1,-1 0 7,1 0-7,23 0-4,24 0 8,0 0-4,-48 0 0,48 0 0,-47 0 0,-1 0 32,48 0-32,-24 0 0,24 0 0,-24 0 2,24 0-4,-47 0-2,-1 0 4,1 0 49,23 0-46,0 0 5,-23 23 173,-48 24-158,-46-47-18,22 0-5,-22 0-1,46 0 2,-23 0 38,-24 0-37,24 0-3,-48 0 0,48 0 3,24 0-2,-25 0-2,25 0-1,-24 0 14,23 0-11,0 0 1,-46 0-2,22 0 9,25 0-12,-1 0 4,1 0 0,-1 0 0,0 0 8,-23 0-7,24 0-2,-48 0 1,47 0 6,-47 0-8,1 0 2,22 0 1,1 0-2,24 0 1,-1 0 1,-47 0 62,48 0-63,-25 0 0,1 0 464</inkml:trace>
    </iact:actionData>
  </iact:action>
  <iact:action type="add" startTime="89892">
    <iact:property name="dataType"/>
    <iact:actionData xml:id="d36">
      <inkml:trace xmlns:inkml="http://www.w3.org/2003/InkML" xml:id="stk26" contextRef="#ctx0" brushRef="#br0">9441 5193 0,'0'-23'89,"-118"23"-82,-48 0 1,96 0 0,-48 0-4,0 0 4,0 0 1,47 0-1,24 23 1,23-23 73,-23 0-74,0 0 1,-1-47 9,25 47-13,-1 0 5,1 0 4,-1 0-6,0 0 1,-23 0-2,0 0 1,-24 0 0,24 0 1,-24 0-2,0 0 2,24 0-2,24 0-4,-25 0 7,25 0-3,-1 0 33,1 0 44,-1 0-60,-47 0-8,24 0-7,-24 0-6,24 0 9,-47 0-4,-1 0 0,-23 24 0,24-24 0,-1 47 3,1-24-6,141-23 283,48 0-280,-25 0 0,25 0 0,23 0 2,-24 0-9,-23 0 12,23 0-5,24 0 1,-47 0-2,0 0 1,-47 0 30,-1 0-32,1 0 2,47 0 0,23 0 0,-47 0 1,24 24-2,-24-24 5,0 0 12,24 0-16,-24 0 0,48 0 0,-48 0-3,24 0 6,-24 0 5,-23 0 52</inkml:trace>
    </iact:actionData>
  </iact:action>
  <iact:action type="add" startTime="93588">
    <iact:property name="dataType"/>
    <iact:actionData xml:id="d37">
      <inkml:trace xmlns:inkml="http://www.w3.org/2003/InkML" xml:id="stk27" contextRef="#ctx0" brushRef="#br0">19730 9725 0,'0'24'166,"24"-24"-152,0 0 22,-1 0 7,72 0-36,-25 0-1,-22 0 3,-1 0-2,-24 0 1,1 0 108,23 0-68,-23 0-40,-1 0 72,1 0-72,23 0 0,0 0-3,1 0 54,22 0-43,-22 0 16,-1 0 16,47 0-40,-47 0 0,24 0 0,-24 0 2,1 0 44,-25 0-50,48 0 0,0 0 8,-48 0 0,25 0-2,-25 0-4,24 0 66,1 0-63,-25-24 18,1 24 15,47 0-20,-1 0-14,-22 0 0,22 0 4,1 0-4,-24 0 0,1 0 0,-1 0 0,0 0 0,0 0 2,0 0-4,24 0 2,-24 0 1,24-47 2,-47 47 33,47 0-24,-1-47-8,-22 23-4,22 24 0,1-23 0,0-24 0,-24 47 0,24-48 0,-24 25 0,24-1 8,-47 24-8,23-23 0,0 23 0,-23-48 0,-1 48 2,1 0 0,23 0-1,0-23-1,0 23-1,-23 0 2,23-47-2,-23 47 1,-1 0 32,1 0 4,47 0-12,47-48-24,-47 25 0,-1 23-3,-22-47 6,-1 23 5,0 0-8,-23 1 0,46-1 3,25-23-6,-48 47-1,-23 0 17,-1-24-6,1 1 33,47 23-32,-24-24-8,-24 24 0,25-24 4,-48 1-11,47-24 24,-24 47-8,1-48-4,-24 25-9,24-1 8,46-47 4,-46 48-8,0-1 0,-1 1 0,24-25 0,1 1 20,-1 24-18,-24-25 4,48 25-6,-24 23 0,1-47 0,-48 23 25,47-23-18,0 23-3,-47 1 0,0-1-4,24 0 9,-24 1-10,23-1 1,1 0 2,-24 1-8,47-1 6,-23 1 0,-24-48 0,23 71 0,1-24 6,-1 1-8,1-25 10,0 25-8,-1-1 0,24-23 8,-47 23 0,24 1-12,23-24 0,-47 23 9,71-23-6,-24 0-3,-47 23 12,71-47-8,-24-47 0,0 71 0,24-24 3,-24 24-6,-23 0 6,23-1-6,-23 25 3,23-48 0,-23 24 0,46-24 0,-70 24 8,24 0-8,0 47 0,-1-24 0,1-47 2,-1 48-4,1-1 2,0-23-3,23-1 10,-24 1-7,1 24 26,-24-1-28,24 24 2,23-47 0,-47 23 2,23 1-4,1-25 4,0 1 0,-1 47-2,1-47 0,23 0 0,-23 23 0,-1 1 0,1-25 0,-1 25 3,25-1-5,-48 1-3,47-25 4,-24 48 2,-23-23 1,24-1-2,23-23 22,-23 23-22,23-47 4,0 48-8,0-1 4,1-23 0,-25 23 1,24-23-2,1 24 1,-25-1 0,1 24 4,23-47-4,-47 23 0,24 24 2,23-47-4,-23 47 2,23-24 0,0-23-2,-23 47 2,23-47-2,0 23 4,24-46-4,-24 46 2,24-23 0,-24 0 4,24-1-8,23-23 4,-47 48 0,-47-1 2,48 1-4,-25-1 3,-23 0 0,24 24-3,-1-23 4,1-24 0,0 23 14,-1 0-16,1 1 0,-1-1 12,1 1-8,0-1-8,-1 0 14,1 1-12,-1-1 2,1 1 0,23-25 0,-47 25 0,24-24 0,23-1 2,0 1-3,-23 24 2,23-25-7,-47 25 14,47-1-8,-23 0 0,-1-23 0,1 0 8,23 0-8,-23 0 4,-1 23-3,1 24-2,-24-47 1,24 23 0,-1 1 0,24-25 0,-47 25 0,48-24 0,-25 23 1,1-23-2,-1 23 1,25-47 3,-25 24-6,1 24 3,23-25-4,-23-23 8,-1 48 0,24-24-4,1-1 0,-25 1 3,1-24-6,23 48 3,0-48 0,-23 0-3,23 24 2,0-24 9,-23 48 4,47-48-16,-48 47 4,24 1 4,-47-25-7,24 1 2,0 0 1,23 0 2,0-24 0,0 24-6,-23-24 4,23 24 0,0 23 4,0-23-4,1 0 0,-48 23 0,23 24 0,24-47 3,-47 23-8,48 1-1,-1-25 10,-24 1-4,25 24 0,22-1 0,1-23 0,47-71-4,-47 94 12,0-23-4,-24 47-8,47-47 8,-94 23-8,71 0 7,-47-23-6,-1 47 3,25-23 0,-48-1-3,70-23 10,-46 47 9,23-24 8,0-23-22,-23 0 20,0 47-20,-1 0 0,1 0 0,47 0 4,-24-47-6,-24 47 0,48-24 0,24 0 2,-48 1-4,47-1-2,-70 24 0,-1 0 8,-46 0 312,-1 0-305,1 0 42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12-20T20:23:59.314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4980">
    <iact:property name="dataType"/>
    <iact:actionData xml:id="d0">
      <inkml:trace xmlns:inkml="http://www.w3.org/2003/InkML" xml:id="stk0" contextRef="#ctx0" brushRef="#br0">6231 5571 0,'23'0'39,"25"0"-38,46 47 3,0-47 4,25 0 0,-25 0 0,24 0 0,118 0 0,24 0 0,-48 0-3,-23 0-2,-24 0 9,0 0-3,0-24-2,-94 24 2,-47 0-1,-1 0-1,1 0 3,0 0 4,23 0 18,-24 0-24,48 0 1,24 0-2,-48 0 1,71 0 0,-24 0 1,1 0-2,-25 0 3,1 0-3,-24 0 2,-23 0-7,47 0 11,-48 0-6,1 0 1,0 0 1,23 0-2,24 0 1,-1 0 1,1 0-1,47 0-1,47 0 1,1-23 0,-1 23 0,-47-24 0,-47 24 0,-1 0 0,-46 0 56,0 0-59,23 0 6,-24 0 5,1 0 0,0 0 8,-1 0-16,24 0 0,-23 0 0,47 0 1,0 0-2,-24 0 2,-24 0-2,25 0 1,-25 0 2,24 0 36,24 0-41,0 0 6,23 0-3,1 0 0,-1 0 0,-23 0 1,47 0-1,-24 0-1,-23 0 1,24 0 56,-48 0-56,47 0 0,1 0 0,23 0 2,-24 0-4,-23 0 2,23 0 2,1 0-8,-72 0 11,24 0 42,1 0-47,-1 0 0,47 0 0,1 0 0,-48 0 0,24 0 1,-48 0-2,1 0 2,-1 0 38,1 0-39,23 0-4,48 47 10,-25-47-8,25 24 2,-1 23 0,24-23 0,0 70 0,-47-94 2,118 24-4,-118-24 2,-1 47 0,-22 0 65,-25-23-66,48 0 9,23 23-8,-23-24-4,24 1 8,-25-24-3,1 0-1,-24 0-1,-47 24 49,48-1-8,46-23-39,0 0-2,-23 0 3,24 0-4,-1 0 2,-23 0 2,23 0-7,71 0 8,-23 0-3,-118 0 0,23 0 0,0-23 18,-23 23-19,-1 0 9,48 0-6,23 0 3,-46 0-4,46 0-2,-23 0 1,0-24 0,-24 24 0,24-24 0,-24 1 0,-24-1 9,1 24-10,0 0-3,-1-23 8,1 23-4,0-24 3,-1 24-4,24 0-1,24 0 10,-24 0 32,1 0-39,22-47-2,1 47 1,-24 0 8,-23-24 8,23 24 8,-23 0-22,70 0-4,1 0 2,-25 0 2,25 0-4,23 0 2,-24 0 0,-23 0 0,-47 0 0,-1 0 120,1 0-120,47 0 0,-48 0 56,24 0-56,1 0 1,22-47-2,-22 47 10,-25 0-8,1-71 101,-1 47-102,1 24 0,0-23 200</inkml:trace>
    </iact:actionData>
  </iact:action>
  <iact:action type="add" startTime="11032">
    <iact:property name="dataType"/>
    <iact:actionData xml:id="d1">
      <inkml:trace xmlns:inkml="http://www.w3.org/2003/InkML" xml:id="stk1" contextRef="#ctx0" brushRef="#br0">6254 6586 0,'0'-24'21,"0"1"26,118 23-28,-23 0-14,-24 0 4,23 0-1,1 0 0,-25 0 0,48 0-1,-23 0 2,-72 0-2,72 0 1,-48 0 2,-23 0-3,46 0 0,48 0 2,-47 0-5,47-24 7,-47 24 0,23-47-6,-46 47 3,22 0 0,1-24 0,0 24 8,-24 0-8,0 0 1,24 0-2,0 0 9,-47 0-8,-1 0 0,1 0 0,-1 0 0,48 0 0,0 0 0,-47 0 0,-1 0 1,24 0-1,-23 0-1,47 0-3,0 0 10,-1 0-8,-46 0 2,47 0 0,-24 0 0,-23 0 1,70 0-2,-23 0 1,-24 0 0,24 0 0,0 0 0,-48 0 0,1 0 0,-1 0 48,1 0 56</inkml:trace>
    </iact:actionData>
  </iact:action>
  <iact:action type="add" startTime="12788">
    <iact:property name="dataType"/>
    <iact:actionData xml:id="d2">
      <inkml:trace xmlns:inkml="http://www.w3.org/2003/InkML" xml:id="stk2" contextRef="#ctx0" brushRef="#br0">11069 6397 0,'0'-24'58,"71"24"-52,0 0 3,23 0-2,-47 0 1,0 0 8,-23 0-8,0 0 0,-1 0 25,48 0-26,0 0-3,-48 0 8,48 0-4,-24 0 0,-47-23 0,24-1 8,0 24 32,23 0-40,0-47 1,-23 47 0,-1-24 0,1 24-4,-1 0 27,1 0-22,0 0-4,-1 0 0,24 0 124,-23 0-122,23 0 24,-23 0-24,-1 0 0,1 0-4,0 24 24,46-24 252</inkml:trace>
    </iact:actionData>
  </iact:action>
  <iact:action type="add" startTime="14985">
    <iact:property name="dataType"/>
    <iact:actionData xml:id="d3">
      <inkml:trace xmlns:inkml="http://www.w3.org/2003/InkML" xml:id="stk3" contextRef="#ctx0" brushRef="#br0">12721 6397 0,'0'-24'55,"24"24"-46,-1 0-5,48 0 11,-24 0-6,0 0-1,1 0-1,22 0 17,-70-23-16,24 23 2,0 0 12,-1 0-6,1 0-7,23 0-2,-23 0 17,-1 0-16,24 0 0,-23 0 0,0 0 4,-1 0 0,24 0-4,24 0 0,-24 0 0,24 0 2,-24 0-4,1 0 2,-25 0 10,1 0-11,-1 0 32,25 0-29,-1 0-4,0 0 10,-23 0 56,-1 0-64,1 0 0,23 23 0,0-23 2,-23 0-3,23 24 0,24-24 1,-24 0 0,24 0 1,23 0 0,24 0 0,-23 0-4,-25 0 4,48 0-2,-23 0 1,-1 0 1,1 0-1,-72 0-1,24 0 177,-47 24-167,24-1-14,0-23 25,-1 0 124,1 0-144,-1 0 272</inkml:trace>
    </iact:actionData>
  </iact:action>
  <iact:action type="add" startTime="21216">
    <iact:property name="dataType"/>
    <iact:actionData xml:id="d4">
      <inkml:trace xmlns:inkml="http://www.w3.org/2003/InkML" xml:id="stk4" contextRef="#ctx0" brushRef="#br0">6042 7837 0,'24'0'61,"-1"0"-6,1 0-39,23 0-8,-23 0 0,94 0 0,-24 0-4,-23 0 9,47 0-5,-94 0-1,46-47 1,-46 47 9,23 0 14,-23 0-15,23 0-8,24 0 0,0 0 0,-1 0 0,25 0 1,-72 0-2,25 0 1,-1 0 30,-24-24 132</inkml:trace>
    </iact:actionData>
  </iact:action>
  <iact:action type="add" startTime="22860">
    <iact:property name="dataType"/>
    <iact:actionData xml:id="d5">
      <inkml:trace xmlns:inkml="http://www.w3.org/2003/InkML" xml:id="stk5" contextRef="#ctx0" brushRef="#br0">12815 7861 0,'48'0'12,"-25"0"-7,48 0-1,-24 0 3,0 0 2,-23 0 0,23 0-3,0 0 11,24 0-8,-47 0 1,47 0-2,-24 0 1,24 0-2,-24 0 1,24 0 0,-1 0 0,25 0 1,-1 0-2,-70 0 2,-1 0-2,1 0 1,0 0 0,-1 0 8,1 0 10,23 0-12,24 0-6,-24 0 0,24 0 0,47 0-4,-47 0 8,-24 0-4,0 0 0,-23 0 0,-1 0 32,1 0-24,-1-24-8,1 24 9,0 0 135,-1 0 153,1 0-186,-1-24-96,1 24 25</inkml:trace>
    </iact:actionData>
  </iact:action>
  <iact:action type="add" startTime="26509">
    <iact:property name="dataType"/>
    <iact:actionData xml:id="d6">
      <inkml:trace xmlns:inkml="http://www.w3.org/2003/InkML" xml:id="stk6" contextRef="#ctx0" brushRef="#br0">12060 7129 0,'0'0'1,"-23"0"7,-48 0-2,47 0 2,-23 0 0,-24 0 2,24 0 4,23 0-5,-23 0 0,24 0-3,-1 0 2,0 0 0,1 0 2,-1 23-4,1 1 2,-25 0 8,48-1-8,-23 1 0,-1-24 0,24 23 0,-47 25 8,47 22 16,0-46-16,0 0 0,0 23 0,0-23 0,0 23-8,0-24 0,0 1 0,0 0 0,0-1 8,24 24-8,-1-47 8,1 24-8,-24 0 8,23-1-8,1-23 2,0 0-3,-1 0 0,48 47 1,-47-47 1,23 0-1,24 0 1,-24 0-3,0 0 4,24 0-4,-48 0 3,25 0-1,-25 0-1,48 0 2,-47 0-2,-1 0-2,48 0 6,-47 0-2,23 0-2,0 0 1,47 0 0,-70 0 0,47 0 0,0 0 8,-48 0-8,1 0 0,-1-23 0,1 23 0,-24-24 0,47 24 9,-23 0-10,-24-23 58,0-25-42,0 1 25,0 24-39,0-1-2,0 0 1,0 1 0,0-24 9,0 23-10,-71-47 33,47 47-30,1 1 6,-1 23-10,1-24 10,-1 24 0,-23-47-6,23 47-4,1-47 26,-1 23-24,0 24 0,1-23 0,-1 23 1,1 0 14,-1-24-15,-23 24 10,0 0 12,23 0-22,-23 0 1,23 0-2,1 0 1,-25 0 50,1 0-43,0 0-8,23 0 9</inkml:trace>
    </iact:actionData>
  </iact:action>
  <iact:action type="add" startTime="28836">
    <iact:property name="dataType"/>
    <iact:actionData xml:id="d7">
      <inkml:trace xmlns:inkml="http://www.w3.org/2003/InkML" xml:id="stk7" contextRef="#ctx0" brushRef="#br0">18550 7766 0,'24'0'64,"23"0"-56,-23 0-4,23 0 8,0 0 5,-23-47-8,-1 47-3,1 0 2,0 0 0,-1 0 8,24 0-6,1 0 29,-1 0-32,-24 0 1,48 0 0,-47 0 0,23 0 0,-23 0 0,23 0 0,-24 0 0,1 0 8,0 0 0,-1 0-7,1 0-2,23 0 1,24 0 16,-48 0-8,1 0-8,23 0 8,0 0-7,1-24-2,-25 1 1,-23-1 0,24 24 16,-1-47-16,25 23 0,-48 1-4,0-1 8,0 1-4,23 23 0,1-24 16,-24 0-16,0 1 24,0-1 0,0-23 8,0 0-16,-24-1-7,-23 1-9,47 24 0,-24 23 0,1-24-1,-48 0 9,47 24-8,-46-23 8,46 23-6,0 0-4,-23 0 2,0 0 8,23 0 8,1-47-7,-72 47-10,25 0 1,46 0 0,0 0-4,1 0 8,-48 0-4,47 0 24,1 0-22,-1 0-4,1 0 3,-1 0-2,0 0 57,1 0-56,-24 0 8,23 0-8,0 0 4,1 0 40,23 23-44,-24 1 8,1-1-8,23 1 40,0 0-31,0-1 78,0 1-87,0-1 0,0 1 8,0 0-7,0-1 6,0 1-7,0 23 0,0 0 49,0-23-10,0 0 25,47 23-48,-47-24 249,47-23-266,0 0 1</inkml:trace>
    </iact:actionData>
  </iact:action>
  <iact:action type="add" startTime="35784">
    <iact:property name="dataType"/>
    <iact:actionData xml:id="d8">
      <inkml:trace xmlns:inkml="http://www.w3.org/2003/InkML" xml:id="stk8" contextRef="#ctx0" brushRef="#br0">23601 7861 0,'47'0'68,"24"0"-59,0 0-1,-48 0-1,48 0 1,-47 0 9,23 0-2,-24 0-5,48 0-2,-24 0-2,1 0 2,-25 0 2,1 0 22,47-24-10,-1 24-14,-22 0 1,-1-24-2,0 1 1,0-1 56,-23 1-54,-24-1-4,23 0 4,1-23-4,-24-24 3,0 24 6,0 24-11,0-1 8,0 0-4,0 1 1,0-1-2,0-23 25,0 23 24,0 1-48,0-1 16,-24 24-16,-23-24 2,47 1-4,-23 23 4,-25 0-7,25 0 8,-24-24-2,-24 24-2,47 0 1,-47 0 0,48 0 0,-1 0 8,1 0-6,-1 0-3,-47 0 0,48 0 1,-1 0 8,0 0 8,1 0-15,-24 0-2,23 0 2,0 0-2,1 0 1,-1 0 0,1 0-4,-1 0 9,0 0-4,-23 0 29,24 0-22,23 24-7,-24-24-2,-23 47 1,23-47 0,1 0 0,-1 0 1,0 47-2,1-47 33,-1 24-32,1-1 0,-1-23-4,-23 24 8,47 0 52,-24-1-32,24 1-16,0 0-8,0-1 1,0 1 17,0 23-1,0 0 21,0 0-16,0-23-14,0 23 2,24-23 20,23-1-22,-23 1 33,-1-24-26,24 0-15,24 0 2,-47 0-4,-1 0 2,1 0 0,0 0 32,46 0-24,-46 0-6,0 0 20,-1 0 66,1 0 12</inkml:trace>
    </iact:actionData>
  </iact:action>
  <iact:action type="add" startTime="40352">
    <iact:property name="dataType"/>
    <iact:actionData xml:id="d9">
      <inkml:trace xmlns:inkml="http://www.w3.org/2003/InkML" xml:id="stk9" contextRef="#ctx0" brushRef="#br0">29005 7813 0,'71'0'229,"-47"0"-205,23 0 24,-47-47-41,24 24 81,-1-1-71,1 0-10,47-23 17,-48 47-16,48-47 0,-24 23 0,24 24 0,-24-47 0,-23 47 0,-1-23 0,48 23 40,0 0-40,0 0 2,-24-24-4,0 0 3,0 24-2,1-47 41,-25 23-32,-23 1 52,0-1-54,0 1-8,0-25 11,0 1-1,0 24-9,-47-25 9,23 48-8,1 0 0,-24-23 0,-1 23 0,25 0 0,-24 0 0,-1 0 0,1 0 0,-24 0 0,48 0 1,-1 0-2,1 23 1,-25-23 40,1 48-32,-24-25-8,24-23 2,0 0 4,0 24 18,23-1-8,-23-23-15,0 48-2,0-25 1,23 24 0,0-47 9,-23 48 46,47-25-54,-23-23 0,-1 24-3,24 0 2,-24-1 16,1-23-16,-1 24 0,24-1 16,0 25 40,0-25-45,0 1 114,0-1-125,0 1 16,0 0-8,24-1 73,-1-23-81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799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30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9408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654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082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5776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5243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024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110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383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84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061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559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645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636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405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00D13-79C9-46FA-81DD-619984EA751C}" type="datetimeFigureOut">
              <a:rPr lang="sl-SI" smtClean="0"/>
              <a:t>20. 12. 2021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5100EA-A31D-4036-B44D-B7FCC127CEA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56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4a"/><Relationship Id="rId7" Type="http://schemas.openxmlformats.org/officeDocument/2006/relationships/image" Target="../media/image2.jpe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microsoft.com/office/2011/relationships/inkAction" Target="../ink/inkAction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microsoft.com/office/2011/relationships/inkAction" Target="../ink/inkAction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50BE6B-80BA-47D8-8121-5D908BABD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/>
              <a:t>PETER-</a:t>
            </a:r>
            <a:r>
              <a:rPr lang="sl-SI" dirty="0" err="1"/>
              <a:t>ing</a:t>
            </a:r>
            <a:r>
              <a:rPr lang="sl-SI" dirty="0"/>
              <a:t>, TRIGLAV-</a:t>
            </a:r>
            <a:r>
              <a:rPr lang="sl-SI" dirty="0" err="1"/>
              <a:t>ing</a:t>
            </a:r>
            <a:r>
              <a:rPr lang="sl-SI" dirty="0"/>
              <a:t>, EVEREST-</a:t>
            </a:r>
            <a:r>
              <a:rPr lang="sl-SI" dirty="0" err="1"/>
              <a:t>ing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C36BAB2-A538-46E5-A753-481F6228D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7902109" cy="2386543"/>
          </a:xfrm>
        </p:spPr>
        <p:txBody>
          <a:bodyPr>
            <a:normAutofit fontScale="92500" lnSpcReduction="20000"/>
          </a:bodyPr>
          <a:lstStyle/>
          <a:p>
            <a:pPr algn="ctr"/>
            <a:endParaRPr lang="sl-SI" dirty="0">
              <a:solidFill>
                <a:schemeClr val="accent1"/>
              </a:solidFill>
            </a:endParaRPr>
          </a:p>
          <a:p>
            <a:pPr algn="ctr"/>
            <a:r>
              <a:rPr lang="sl-SI" dirty="0">
                <a:solidFill>
                  <a:schemeClr val="accent1"/>
                </a:solidFill>
              </a:rPr>
              <a:t>NABIRANJE VIŠINSKIH in DALJINSKIH METROV UČENCEV IN DELAVCEV ŠOLE</a:t>
            </a:r>
          </a:p>
          <a:p>
            <a:pPr algn="ctr"/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PRIPRAVIL: MARJAN KUŽNIK 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9C7F49-3103-4BC9-846B-02E67EB08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879" y="1839568"/>
            <a:ext cx="207223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aphicFrame>
        <p:nvGraphicFramePr>
          <p:cNvPr id="5" name="Predmet 4">
            <a:extLst>
              <a:ext uri="{FF2B5EF4-FFF2-40B4-BE49-F238E27FC236}">
                <a16:creationId xmlns:a16="http://schemas.microsoft.com/office/drawing/2014/main" id="{E2BB6118-FEEA-4742-835A-605207FA5D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851141"/>
              </p:ext>
            </p:extLst>
          </p:nvPr>
        </p:nvGraphicFramePr>
        <p:xfrm>
          <a:off x="4814463" y="1153083"/>
          <a:ext cx="1152144" cy="1114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icture" r:id="rId5" imgW="1575816" imgH="1563624" progId="Word.Picture.8">
                  <p:embed/>
                </p:oleObj>
              </mc:Choice>
              <mc:Fallback>
                <p:oleObj name="Picture" r:id="rId5" imgW="1575816" imgH="1563624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4463" y="1153083"/>
                        <a:ext cx="1152144" cy="11143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Slikovni rezultati za sveti peterv suha krajina">
            <a:extLst>
              <a:ext uri="{FF2B5EF4-FFF2-40B4-BE49-F238E27FC236}">
                <a16:creationId xmlns:a16="http://schemas.microsoft.com/office/drawing/2014/main" id="{7E8B056B-84D5-4B40-B563-1B55A7B8C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327275"/>
            <a:ext cx="2187474" cy="16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likovni rezultati za triglav aljažev stolp">
            <a:extLst>
              <a:ext uri="{FF2B5EF4-FFF2-40B4-BE49-F238E27FC236}">
                <a16:creationId xmlns:a16="http://schemas.microsoft.com/office/drawing/2014/main" id="{0A5FA704-0B4D-42C1-B118-1FA9B8154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92" y="497700"/>
            <a:ext cx="2376488" cy="17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Slikovni rezultati za mt everest">
            <a:extLst>
              <a:ext uri="{FF2B5EF4-FFF2-40B4-BE49-F238E27FC236}">
                <a16:creationId xmlns:a16="http://schemas.microsoft.com/office/drawing/2014/main" id="{57DBD9B4-8F81-4ED6-868F-2C01BD77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" y="4667418"/>
            <a:ext cx="2465831" cy="18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id="{D51C4C97-EA05-42FC-A66C-A4D6953405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9"/>
    </mc:Choice>
    <mc:Fallback xmlns="">
      <p:transition spd="slow" advTm="5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8D9FCC-CBB7-4059-99B5-D806E50F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0E52766-E0EB-4B54-9684-9978BBE5C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9798" y="15880"/>
            <a:ext cx="11913833" cy="67015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okopis 4">
                <a:extLst>
                  <a:ext uri="{FF2B5EF4-FFF2-40B4-BE49-F238E27FC236}">
                    <a16:creationId xmlns:a16="http://schemas.microsoft.com/office/drawing/2014/main" id="{62B26411-4CC8-4783-A917-76191AE64CB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75120" y="1996920"/>
              <a:ext cx="8632440" cy="833400"/>
            </p14:xfrm>
          </p:contentPart>
        </mc:Choice>
        <mc:Fallback xmlns="">
          <p:pic>
            <p:nvPicPr>
              <p:cNvPr id="5" name="Rokopis 4">
                <a:extLst>
                  <a:ext uri="{FF2B5EF4-FFF2-40B4-BE49-F238E27FC236}">
                    <a16:creationId xmlns:a16="http://schemas.microsoft.com/office/drawing/2014/main" id="{62B26411-4CC8-4783-A917-76191AE64C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9280" y="1933560"/>
                <a:ext cx="8663760" cy="960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19DF0DE2-5133-445A-BF68-83094F507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84"/>
    </mc:Choice>
    <mc:Fallback xmlns="">
      <p:transition spd="slow" advTm="4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7FC206-13BD-4BA4-B498-E7ABDB31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TEKMOVANJE: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B9E49AE-72FD-412C-BD46-2DF7A6F33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MED RAZREDI</a:t>
            </a:r>
          </a:p>
          <a:p>
            <a:r>
              <a:rPr lang="sl-SI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MED UČENCI</a:t>
            </a:r>
          </a:p>
          <a:p>
            <a:r>
              <a:rPr lang="sl-SI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MED UČENCI IN UČITELJI TER OSTALIMI DELAVCI ŠOLE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0861DBE7-6E84-46C7-9F96-0CCC0BE61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5"/>
    </mc:Choice>
    <mc:Fallback xmlns="">
      <p:transition spd="slow" advTm="2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18A78E-70F7-4378-8E84-623B8D82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/>
              <a:t>ZMAGOVALCI BOSTE VSI, KI BOSTE PRISPEVALI SVOJE METRE! POVABITE ŠE VAŠE DRUŽINSKE ČLANE</a:t>
            </a:r>
          </a:p>
        </p:txBody>
      </p:sp>
      <p:pic>
        <p:nvPicPr>
          <p:cNvPr id="3074" name="Picture 2" descr="Slikovni rezultati za POHODNIK">
            <a:extLst>
              <a:ext uri="{FF2B5EF4-FFF2-40B4-BE49-F238E27FC236}">
                <a16:creationId xmlns:a16="http://schemas.microsoft.com/office/drawing/2014/main" id="{C7BE3D75-F8D5-48DF-B792-F6940082FB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6" y="2390552"/>
            <a:ext cx="3288911" cy="34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CA85FDD2-609B-4B9D-910B-FA473D93A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5"/>
    </mc:Choice>
    <mc:Fallback xmlns="">
      <p:transition spd="slow" advTm="2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FA8F25-2147-4D0E-BFE1-32B5A414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0" name="Picture 2" descr="Prikaži izvorno sliko">
            <a:extLst>
              <a:ext uri="{FF2B5EF4-FFF2-40B4-BE49-F238E27FC236}">
                <a16:creationId xmlns:a16="http://schemas.microsoft.com/office/drawing/2014/main" id="{BB0629BE-85B1-4F3A-8676-BD9F5D868E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3" y="53704"/>
            <a:ext cx="11674136" cy="67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5FCE406A-F0BB-49A1-8A32-64736F76D56B}"/>
              </a:ext>
            </a:extLst>
          </p:cNvPr>
          <p:cNvSpPr/>
          <p:nvPr/>
        </p:nvSpPr>
        <p:spPr>
          <a:xfrm>
            <a:off x="3577702" y="6054571"/>
            <a:ext cx="2743199" cy="504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/>
              <a:t>NADMORSKA VIŠINA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7" name="Rokopis 16">
                <a:extLst>
                  <a:ext uri="{FF2B5EF4-FFF2-40B4-BE49-F238E27FC236}">
                    <a16:creationId xmlns:a16="http://schemas.microsoft.com/office/drawing/2014/main" id="{31A2E434-0F46-4569-A3A5-A6BFEC69EB4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5920" y="467280"/>
              <a:ext cx="11121840" cy="3068280"/>
            </p14:xfrm>
          </p:contentPart>
        </mc:Choice>
        <mc:Fallback xmlns="">
          <p:pic>
            <p:nvPicPr>
              <p:cNvPr id="17" name="Rokopis 16">
                <a:extLst>
                  <a:ext uri="{FF2B5EF4-FFF2-40B4-BE49-F238E27FC236}">
                    <a16:creationId xmlns:a16="http://schemas.microsoft.com/office/drawing/2014/main" id="{31A2E434-0F46-4569-A3A5-A6BFEC69EB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080" y="403920"/>
                <a:ext cx="11153160" cy="3195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Zvok 17">
            <a:hlinkClick r:id="" action="ppaction://media"/>
            <a:extLst>
              <a:ext uri="{FF2B5EF4-FFF2-40B4-BE49-F238E27FC236}">
                <a16:creationId xmlns:a16="http://schemas.microsoft.com/office/drawing/2014/main" id="{04625222-7538-4FF8-B86D-7DFFB12EB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16"/>
    </mc:Choice>
    <mc:Fallback xmlns="">
      <p:transition spd="slow" advTm="10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likovni rezultati za HOJA V HRIB">
            <a:extLst>
              <a:ext uri="{FF2B5EF4-FFF2-40B4-BE49-F238E27FC236}">
                <a16:creationId xmlns:a16="http://schemas.microsoft.com/office/drawing/2014/main" id="{D8FD5CC4-59BE-4391-ACF2-44CD5A2E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297" y="3573387"/>
            <a:ext cx="30194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B4FBA1-5347-44E9-A91B-C9EB9B921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399"/>
            <a:ext cx="8596668" cy="4037811"/>
          </a:xfrm>
        </p:spPr>
        <p:txBody>
          <a:bodyPr/>
          <a:lstStyle/>
          <a:p>
            <a:r>
              <a:rPr lang="sl-SI" dirty="0"/>
              <a:t>IZRAZ MEDNARODNEGA IZZIVA </a:t>
            </a:r>
            <a:r>
              <a:rPr lang="sl-SI" dirty="0">
                <a:solidFill>
                  <a:schemeClr val="accent1"/>
                </a:solidFill>
              </a:rPr>
              <a:t>EVERESTING, </a:t>
            </a:r>
            <a:r>
              <a:rPr lang="sl-SI" dirty="0">
                <a:solidFill>
                  <a:schemeClr val="tx1"/>
                </a:solidFill>
              </a:rPr>
              <a:t>POMENI NABIRANJE VIŠINSKIH METROV (PREMAGOVANJE NADMORSKE VIŠINE NAJVIŠJE GORE NA SVETU-</a:t>
            </a:r>
            <a:r>
              <a:rPr lang="sl-SI" dirty="0">
                <a:solidFill>
                  <a:schemeClr val="accent1"/>
                </a:solidFill>
              </a:rPr>
              <a:t>MOUNT EVEREST 8848 M</a:t>
            </a:r>
            <a:r>
              <a:rPr lang="sl-SI" dirty="0">
                <a:solidFill>
                  <a:schemeClr val="tx1"/>
                </a:solidFill>
              </a:rPr>
              <a:t>). CILJ TEGA IZZIVA JE V NAJKRAJŠEM MOŽNEM ČASU PREMAGATI TO NADMORSKO VIŠINO NA ISTEM HRIBU. TO JE IZZIV ZA EKSTREMNE ŠPORTNIKE. IZZIV OPRAVIJO BODISI S KOLESOM ALI PEŠ.</a:t>
            </a:r>
          </a:p>
          <a:p>
            <a:pPr marL="0" indent="0">
              <a:buNone/>
            </a:pP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Slikovni rezultati za EVERESTING">
            <a:extLst>
              <a:ext uri="{FF2B5EF4-FFF2-40B4-BE49-F238E27FC236}">
                <a16:creationId xmlns:a16="http://schemas.microsoft.com/office/drawing/2014/main" id="{F276140A-FBCB-4E23-9CD2-60D2EF50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91" y="3665031"/>
            <a:ext cx="2658084" cy="18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0045A31-5AC7-4864-8202-74833F1C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EVEREST-</a:t>
            </a:r>
            <a:r>
              <a:rPr lang="sl-SI" dirty="0" err="1"/>
              <a:t>ing</a:t>
            </a:r>
            <a:br>
              <a:rPr lang="sl-SI" dirty="0"/>
            </a:br>
            <a:endParaRPr lang="sl-SI" dirty="0"/>
          </a:p>
        </p:txBody>
      </p:sp>
      <p:pic>
        <p:nvPicPr>
          <p:cNvPr id="4" name="Picture 10" descr="Slikovni rezultati za mt everest">
            <a:extLst>
              <a:ext uri="{FF2B5EF4-FFF2-40B4-BE49-F238E27FC236}">
                <a16:creationId xmlns:a16="http://schemas.microsoft.com/office/drawing/2014/main" id="{79B3CE00-D70E-426E-AC73-A3D9D25A4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1" y="3573387"/>
            <a:ext cx="2465831" cy="18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00574595-1252-496A-BCE2-8443C35CD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5"/>
    </mc:Choice>
    <mc:Fallback xmlns="">
      <p:transition spd="slow" advTm="52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5BE207-3970-4CC4-B8A8-FAF8169D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 PETER-</a:t>
            </a:r>
            <a:r>
              <a:rPr lang="sl-SI" dirty="0" err="1"/>
              <a:t>ing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D61D8CE-D5BE-4B99-89EA-DC73CA0C8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399"/>
            <a:ext cx="8596668" cy="4110963"/>
          </a:xfrm>
        </p:spPr>
        <p:txBody>
          <a:bodyPr/>
          <a:lstStyle/>
          <a:p>
            <a:r>
              <a:rPr lang="sl-SI" dirty="0"/>
              <a:t>IZPELJANKA IZ BESEDE EVERESTING</a:t>
            </a:r>
          </a:p>
          <a:p>
            <a:r>
              <a:rPr lang="sl-SI" dirty="0"/>
              <a:t>IZZIV </a:t>
            </a:r>
            <a:r>
              <a:rPr lang="sl-SI" dirty="0">
                <a:solidFill>
                  <a:srgbClr val="FF0000"/>
                </a:solidFill>
              </a:rPr>
              <a:t>PEŠ</a:t>
            </a:r>
            <a:r>
              <a:rPr lang="sl-SI" dirty="0"/>
              <a:t> PREMAGATI NADMORSKO VIŠINO NAJVIŠJEGA SUHOKRANJSKEGA VRHA, </a:t>
            </a:r>
            <a:r>
              <a:rPr lang="sl-SI" b="1" dirty="0">
                <a:solidFill>
                  <a:schemeClr val="accent1"/>
                </a:solidFill>
              </a:rPr>
              <a:t>SVETI PETER 888 m</a:t>
            </a:r>
          </a:p>
          <a:p>
            <a:r>
              <a:rPr lang="sl-SI" dirty="0"/>
              <a:t>ČAS IZZIVA: </a:t>
            </a:r>
            <a:r>
              <a:rPr lang="sl-SI" dirty="0">
                <a:solidFill>
                  <a:srgbClr val="FF0000"/>
                </a:solidFill>
              </a:rPr>
              <a:t>V ENEM TEDNU DOSEČI VIŠINO 888 m</a:t>
            </a:r>
          </a:p>
          <a:p>
            <a:r>
              <a:rPr lang="sl-SI" dirty="0"/>
              <a:t>IZBIRA HRIBA JE POVSEM VAŠA STVAR (KOMANCA, SVETI PETER, PLEŠIVICA, CVIBELJ, SV. KATERINA, OD KRKE DO CERKVE,…</a:t>
            </a:r>
          </a:p>
          <a:p>
            <a:r>
              <a:rPr lang="sl-SI" dirty="0"/>
              <a:t>SEŠTEVANJE METROV V TABELI, KI SI JO DOBIL-A</a:t>
            </a:r>
          </a:p>
          <a:p>
            <a:r>
              <a:rPr lang="sl-SI" dirty="0">
                <a:solidFill>
                  <a:srgbClr val="FF0000"/>
                </a:solidFill>
              </a:rPr>
              <a:t>PRIMERNA OBUTEV in UPOŠTEVANJE VSEH VARNOSTNIH UKREPOV PRI ZAJEZITVI VIRUSA, KI SO TRENUTNO AKTUALNI</a:t>
            </a:r>
          </a:p>
        </p:txBody>
      </p:sp>
      <p:pic>
        <p:nvPicPr>
          <p:cNvPr id="4" name="Picture 6" descr="Slikovni rezultati za sveti peterv suha krajina">
            <a:extLst>
              <a:ext uri="{FF2B5EF4-FFF2-40B4-BE49-F238E27FC236}">
                <a16:creationId xmlns:a16="http://schemas.microsoft.com/office/drawing/2014/main" id="{65F5B6ED-10C3-48B0-9EAC-6EC0F657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688" y="921635"/>
            <a:ext cx="3168466" cy="23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8474F01E-3D61-4F76-A966-4A424CCCF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73"/>
    </mc:Choice>
    <mc:Fallback xmlns="">
      <p:transition spd="slow" advTm="7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7CFBCA-172D-4BD3-A221-F32FDD73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TRIGLAV-</a:t>
            </a:r>
            <a:r>
              <a:rPr lang="sl-SI" dirty="0" err="1"/>
              <a:t>ing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C89AA7-B6E6-42D5-AEE4-A09142845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7631"/>
            <a:ext cx="8596668" cy="4413731"/>
          </a:xfrm>
        </p:spPr>
        <p:txBody>
          <a:bodyPr/>
          <a:lstStyle/>
          <a:p>
            <a:r>
              <a:rPr lang="sl-SI" dirty="0"/>
              <a:t>IZPELJANKA IZ BESEDE EVERESTING</a:t>
            </a:r>
          </a:p>
          <a:p>
            <a:r>
              <a:rPr lang="sl-SI" dirty="0"/>
              <a:t>IZZIV </a:t>
            </a:r>
            <a:r>
              <a:rPr lang="sl-SI" dirty="0">
                <a:solidFill>
                  <a:srgbClr val="FF0000"/>
                </a:solidFill>
              </a:rPr>
              <a:t>PEŠ </a:t>
            </a:r>
            <a:r>
              <a:rPr lang="sl-SI" dirty="0"/>
              <a:t>PREMAGATI NADMORSKO VIŠINO NAJVIŠJE SLOVENSKE GORE,       </a:t>
            </a:r>
            <a:r>
              <a:rPr lang="sl-SI" b="1" dirty="0">
                <a:solidFill>
                  <a:schemeClr val="accent1"/>
                </a:solidFill>
              </a:rPr>
              <a:t>TRIGLAV 2864 m</a:t>
            </a:r>
          </a:p>
          <a:p>
            <a:r>
              <a:rPr lang="sl-SI" dirty="0"/>
              <a:t>ČAS IZZIVA: </a:t>
            </a:r>
            <a:r>
              <a:rPr lang="sl-SI" dirty="0">
                <a:solidFill>
                  <a:srgbClr val="FF0000"/>
                </a:solidFill>
              </a:rPr>
              <a:t>V ENEM MESECU DOSEČI VIŠINO 2864 m</a:t>
            </a:r>
          </a:p>
          <a:p>
            <a:r>
              <a:rPr lang="sl-SI" dirty="0"/>
              <a:t>IZBIRA HRIBA JE POVSEM VAŠA STVAR (KOMANCA, SVETI PETER, PLEŠIVICA, CVIBELJ, SV. KATERINA, OD KRKE DO CERKVE,…</a:t>
            </a:r>
          </a:p>
          <a:p>
            <a:r>
              <a:rPr lang="sl-SI" dirty="0"/>
              <a:t>SEŠTEVANJE METROV V TABELI, KI SI JO DOBIL-A</a:t>
            </a:r>
          </a:p>
          <a:p>
            <a:r>
              <a:rPr lang="sl-SI" dirty="0">
                <a:solidFill>
                  <a:srgbClr val="FF0000"/>
                </a:solidFill>
              </a:rPr>
              <a:t>PRIMERNA OBUTEV in UPOŠTEVANJE VSEH VARNOSTNIH UKREPOV PRI ZAJEZITVI VIRUSA, KI SO TRENUTNO AKTUALNI</a:t>
            </a:r>
          </a:p>
          <a:p>
            <a:endParaRPr lang="sl-SI" dirty="0"/>
          </a:p>
        </p:txBody>
      </p:sp>
      <p:pic>
        <p:nvPicPr>
          <p:cNvPr id="4" name="Picture 8" descr="Slikovni rezultati za triglav aljažev stolp">
            <a:extLst>
              <a:ext uri="{FF2B5EF4-FFF2-40B4-BE49-F238E27FC236}">
                <a16:creationId xmlns:a16="http://schemas.microsoft.com/office/drawing/2014/main" id="{DDC0B213-6790-485B-B620-54BCC2B42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472" y="696450"/>
            <a:ext cx="3241828" cy="23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8F5CB2A4-4B34-447B-8C22-2A4F37AA1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2"/>
    </mc:Choice>
    <mc:Fallback xmlns="">
      <p:transition spd="slow" advTm="3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AF52F-E318-4648-B733-88618E8E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EVEREST-</a:t>
            </a:r>
            <a:r>
              <a:rPr lang="sl-SI" dirty="0" err="1"/>
              <a:t>ing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ACE9E7F-D8C4-400E-96B6-7E43F4C78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IZZIV ZA NAJBOLJ VZTRAJNE !!!</a:t>
            </a:r>
          </a:p>
          <a:p>
            <a:r>
              <a:rPr lang="sl-SI" dirty="0"/>
              <a:t>IZZIV </a:t>
            </a:r>
            <a:r>
              <a:rPr lang="sl-SI" dirty="0">
                <a:solidFill>
                  <a:srgbClr val="FF0000"/>
                </a:solidFill>
              </a:rPr>
              <a:t>PEŠ </a:t>
            </a:r>
            <a:r>
              <a:rPr lang="sl-SI" dirty="0"/>
              <a:t>PREMAGATI NADMORSKO VIŠINO NAJVIŠJE GORE NA SVETU,       </a:t>
            </a:r>
            <a:r>
              <a:rPr lang="sl-SI" b="1" dirty="0">
                <a:solidFill>
                  <a:schemeClr val="accent1"/>
                </a:solidFill>
              </a:rPr>
              <a:t>MOUNT EVEREST 8848 m</a:t>
            </a:r>
          </a:p>
          <a:p>
            <a:r>
              <a:rPr lang="sl-SI" dirty="0"/>
              <a:t>ČAS IZZIVA: </a:t>
            </a:r>
            <a:r>
              <a:rPr lang="sl-SI" dirty="0">
                <a:solidFill>
                  <a:srgbClr val="FF0000"/>
                </a:solidFill>
              </a:rPr>
              <a:t>NI ČASOVNO OMEJENO</a:t>
            </a:r>
          </a:p>
          <a:p>
            <a:r>
              <a:rPr lang="sl-SI" dirty="0"/>
              <a:t>IZBIRA HRIBA JE POVSEM VAŠA STVAR (KOMANCA, SVETI PETER, PLEŠIVICA, CVIBELJ, SV. KATERINA, OD KRKE DO CERKVE,…</a:t>
            </a:r>
          </a:p>
          <a:p>
            <a:r>
              <a:rPr lang="sl-SI" dirty="0"/>
              <a:t>SEŠTEVANJE METROV V TABELI, KI SI JO DOBIL-A</a:t>
            </a:r>
          </a:p>
          <a:p>
            <a:r>
              <a:rPr lang="sl-SI" dirty="0">
                <a:solidFill>
                  <a:srgbClr val="FF0000"/>
                </a:solidFill>
              </a:rPr>
              <a:t>PRIMERNA OBUTEV in UPOŠTEVANJE VSEH VARNOSTNIH UKREPOV PRI ZAJEZITVI VIRUSA, KI SO TRENUTNO AKTUALNI</a:t>
            </a:r>
          </a:p>
          <a:p>
            <a:endParaRPr lang="sl-SI" dirty="0"/>
          </a:p>
        </p:txBody>
      </p:sp>
      <p:pic>
        <p:nvPicPr>
          <p:cNvPr id="4" name="Picture 10" descr="Slikovni rezultati za mt everest">
            <a:extLst>
              <a:ext uri="{FF2B5EF4-FFF2-40B4-BE49-F238E27FC236}">
                <a16:creationId xmlns:a16="http://schemas.microsoft.com/office/drawing/2014/main" id="{3FEDE82D-4284-43E9-8E58-68F38797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9" y="990040"/>
            <a:ext cx="3197747" cy="24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65458E92-8EC9-4B9A-AC1F-DC93C9D43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8"/>
    </mc:Choice>
    <mc:Fallback xmlns="">
      <p:transition spd="slow" advTm="4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3333E-1022-453E-8287-2CE5AC92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DALJINSKO NABIRANJE METROV, KILOMETROV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F58F84C-C70C-42DF-A79A-5095F1F11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LAŽJE PREMAGOVANJE NAPORA, SAJ VELJA HOJA ALI TEK TUDI PO RAVNEM TERENU</a:t>
            </a:r>
          </a:p>
          <a:p>
            <a:r>
              <a:rPr lang="sl-SI" dirty="0"/>
              <a:t>POLEG OSVAJANJA VRHOV, BOŠ LAHKO SEŠTEVAL PREHOJENE METRE oz. KILOMETRE PRI VSAKODNEVNIH AKTIVNOSTIH (daljši sprehodi, pohodi)</a:t>
            </a:r>
          </a:p>
          <a:p>
            <a:r>
              <a:rPr lang="sl-SI" dirty="0">
                <a:solidFill>
                  <a:srgbClr val="FF0000"/>
                </a:solidFill>
              </a:rPr>
              <a:t>POHOD, KI GA OPRAVIŠ PRI VIŠINSKEM IZZIVU ŠTEJE TUDI V DALJINSKO NABIRANJE METROV (GLEJ V TABELI)</a:t>
            </a:r>
          </a:p>
          <a:p>
            <a:r>
              <a:rPr lang="sl-SI" dirty="0">
                <a:solidFill>
                  <a:schemeClr val="tx1"/>
                </a:solidFill>
              </a:rPr>
              <a:t>CILJ IZZIVA JE DOSEČI ČIM VEČJO RAZDALJO V DOLOČENEM OBDOBJU, RECIMO DOLŽINO MARATONA (42KM) V ENEM MESECU</a:t>
            </a:r>
          </a:p>
          <a:p>
            <a:r>
              <a:rPr lang="sl-SI" dirty="0">
                <a:solidFill>
                  <a:schemeClr val="tx1"/>
                </a:solidFill>
              </a:rPr>
              <a:t>DODATI SVOJ CILJ (RAZDALJA 100 km, PEŠ NA MORJE, PEŠ V ODDALJENI KRAJ,…)- V ČIM KRAJŠEM ČASU</a:t>
            </a:r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9437CA13-78DF-437A-87B9-54A4B52B2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1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25"/>
    </mc:Choice>
    <mc:Fallback xmlns="">
      <p:transition spd="slow" advTm="6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EE4AA1-D612-4B3B-9AED-B711F53A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NABIRANJE METROV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E61A930-EC62-4D24-9A30-7D46E5A0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30" y="2041717"/>
            <a:ext cx="8596668" cy="3880773"/>
          </a:xfrm>
        </p:spPr>
        <p:txBody>
          <a:bodyPr/>
          <a:lstStyle/>
          <a:p>
            <a:r>
              <a:rPr lang="sl-SI" dirty="0"/>
              <a:t>DALJINSKE METRE LAHKO SEŠTEVATE S POMOČJO RAZLIČNIH PRIPOMOČKOV:</a:t>
            </a:r>
          </a:p>
          <a:p>
            <a:pPr marL="0" indent="0">
              <a:buNone/>
            </a:pPr>
            <a:r>
              <a:rPr lang="sl-SI" dirty="0">
                <a:solidFill>
                  <a:schemeClr val="accent1"/>
                </a:solidFill>
              </a:rPr>
              <a:t>PAMETNA URA </a:t>
            </a:r>
            <a:r>
              <a:rPr lang="sl-SI" dirty="0"/>
              <a:t>ALI </a:t>
            </a:r>
            <a:r>
              <a:rPr lang="sl-SI" dirty="0">
                <a:solidFill>
                  <a:schemeClr val="accent1"/>
                </a:solidFill>
              </a:rPr>
              <a:t>PAMETNI TELEFON </a:t>
            </a:r>
            <a:r>
              <a:rPr lang="sl-SI" dirty="0"/>
              <a:t>Z APLIKACIJAMI ŠTETJA KORAKOV (METROV) ali GOOGLE ZEMLJEVIDI.</a:t>
            </a:r>
          </a:p>
          <a:p>
            <a:r>
              <a:rPr lang="sl-SI" dirty="0"/>
              <a:t>VIŠINSKE METRE S POMOČJO </a:t>
            </a:r>
            <a:r>
              <a:rPr lang="sl-SI" dirty="0">
                <a:solidFill>
                  <a:schemeClr val="accent1"/>
                </a:solidFill>
              </a:rPr>
              <a:t>PAMETNE URE, PAMETNEGA TELEFONA, ZEMLJEVIDA, S POMOČJO TABELE VRHOV</a:t>
            </a:r>
          </a:p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</a:rPr>
              <a:t>VNAŠANJE DOSEŽENIH METROV, KILOMETROV V TABELO IN POŠILJANJE TABELE PO NASLEDNJIH obdobjih:</a:t>
            </a:r>
          </a:p>
          <a:p>
            <a:pPr>
              <a:buAutoNum type="arabicPeriod"/>
            </a:pPr>
            <a:r>
              <a:rPr lang="sl-SI" dirty="0">
                <a:solidFill>
                  <a:srgbClr val="FF0000"/>
                </a:solidFill>
              </a:rPr>
              <a:t>OBDOBJE od 25. decembra do 31. januarja- </a:t>
            </a:r>
            <a:r>
              <a:rPr lang="sl-SI" dirty="0">
                <a:solidFill>
                  <a:schemeClr val="tx1"/>
                </a:solidFill>
              </a:rPr>
              <a:t>POSLATI DO 5.2.2022 !!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3074" name="Picture 2" descr="Slikovni rezultati za pametna ura">
            <a:extLst>
              <a:ext uri="{FF2B5EF4-FFF2-40B4-BE49-F238E27FC236}">
                <a16:creationId xmlns:a16="http://schemas.microsoft.com/office/drawing/2014/main" id="{282BCC10-F427-4897-B665-A8D6D2DE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67" y="241744"/>
            <a:ext cx="1567053" cy="15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likovni rezultati za pametni telefon">
            <a:extLst>
              <a:ext uri="{FF2B5EF4-FFF2-40B4-BE49-F238E27FC236}">
                <a16:creationId xmlns:a16="http://schemas.microsoft.com/office/drawing/2014/main" id="{453B5DA4-9E8E-445D-B3B8-F32D3E48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48" y="498283"/>
            <a:ext cx="9048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likovni rezultati za google zemljevid">
            <a:extLst>
              <a:ext uri="{FF2B5EF4-FFF2-40B4-BE49-F238E27FC236}">
                <a16:creationId xmlns:a16="http://schemas.microsoft.com/office/drawing/2014/main" id="{11C30B39-7C36-465E-B257-BF7DB59A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44" y="254931"/>
            <a:ext cx="1851920" cy="156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AE897219-0166-4AD7-B254-E0CF55937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94"/>
    </mc:Choice>
    <mc:Fallback xmlns="">
      <p:transition spd="slow" advTm="3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9C3211-712F-49EC-A80B-AC4FC4A3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72090E9-6EE0-436B-8A51-D692963C7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2" y="111187"/>
            <a:ext cx="11781269" cy="6626964"/>
          </a:xfrm>
        </p:spPr>
      </p:pic>
    </p:spTree>
    <p:extLst>
      <p:ext uri="{BB962C8B-B14F-4D97-AF65-F5344CB8AC3E}">
        <p14:creationId xmlns:p14="http://schemas.microsoft.com/office/powerpoint/2010/main" val="1166419755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696</TotalTime>
  <Words>502</Words>
  <Application>Microsoft Office PowerPoint</Application>
  <PresentationFormat>Širokozaslonsko</PresentationFormat>
  <Paragraphs>49</Paragraphs>
  <Slides>12</Slides>
  <Notes>0</Notes>
  <HiddenSlides>0</HiddenSlides>
  <MMClips>11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Trebuchet MS</vt:lpstr>
      <vt:lpstr>Wingdings 3</vt:lpstr>
      <vt:lpstr>Gladko</vt:lpstr>
      <vt:lpstr>Picture</vt:lpstr>
      <vt:lpstr>PETER-ing, TRIGLAV-ing, EVEREST-ing</vt:lpstr>
      <vt:lpstr>PowerPointova predstavitev</vt:lpstr>
      <vt:lpstr>EVEREST-ing </vt:lpstr>
      <vt:lpstr> PETER-ing</vt:lpstr>
      <vt:lpstr>TRIGLAV-ing</vt:lpstr>
      <vt:lpstr>EVEREST-ing</vt:lpstr>
      <vt:lpstr>DALJINSKO NABIRANJE METROV, KILOMETROV</vt:lpstr>
      <vt:lpstr>NABIRANJE METROV</vt:lpstr>
      <vt:lpstr>PowerPointova predstavitev</vt:lpstr>
      <vt:lpstr>PowerPointova predstavitev</vt:lpstr>
      <vt:lpstr>TEKMOVANJE: </vt:lpstr>
      <vt:lpstr>ZMAGOVALCI BOSTE VSI, KI BOSTE PRISPEVALI SVOJE METRE! POVABITE ŠE VAŠE DRUŽINSKE ČLANE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PETER-ing, TRIGLAV-ing, EVEREST-ing</dc:title>
  <dc:creator>Učitelj ŠPO</dc:creator>
  <cp:lastModifiedBy>Učitelj ŠPO</cp:lastModifiedBy>
  <cp:revision>29</cp:revision>
  <dcterms:created xsi:type="dcterms:W3CDTF">2020-12-20T09:10:11Z</dcterms:created>
  <dcterms:modified xsi:type="dcterms:W3CDTF">2021-12-20T11:23:30Z</dcterms:modified>
</cp:coreProperties>
</file>