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8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95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3246C5-F29E-4309-BEA5-E89E3FAE162A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konek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C798EB-0273-4064-A57F-2B6DC43797B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6C5-F29E-4309-BEA5-E89E3FAE162A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98EB-0273-4064-A57F-2B6DC43797B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6C5-F29E-4309-BEA5-E89E3FAE162A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98EB-0273-4064-A57F-2B6DC43797B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3246C5-F29E-4309-BEA5-E89E3FAE162A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C798EB-0273-4064-A57F-2B6DC43797B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3246C5-F29E-4309-BEA5-E89E3FAE162A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konek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C798EB-0273-4064-A57F-2B6DC43797B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6C5-F29E-4309-BEA5-E89E3FAE162A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98EB-0273-4064-A57F-2B6DC43797B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6C5-F29E-4309-BEA5-E89E3FAE162A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98EB-0273-4064-A57F-2B6DC43797B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3246C5-F29E-4309-BEA5-E89E3FAE162A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C798EB-0273-4064-A57F-2B6DC43797B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6C5-F29E-4309-BEA5-E89E3FAE162A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98EB-0273-4064-A57F-2B6DC43797B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3246C5-F29E-4309-BEA5-E89E3FAE162A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C798EB-0273-4064-A57F-2B6DC43797B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3246C5-F29E-4309-BEA5-E89E3FAE162A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C798EB-0273-4064-A57F-2B6DC43797B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3246C5-F29E-4309-BEA5-E89E3FAE162A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C798EB-0273-4064-A57F-2B6DC43797B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Evropski dan jezikov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l-SI" sz="2000" dirty="0"/>
              <a:t>Vabljeni na glasbeno popotovanje v različnih jezikih sveta. </a:t>
            </a:r>
          </a:p>
          <a:p>
            <a:endParaRPr lang="sl-SI" dirty="0"/>
          </a:p>
          <a:p>
            <a:r>
              <a:rPr lang="sl-SI" dirty="0"/>
              <a:t>Pojemo in igramo vam učenci, ki se učimo nemščino.</a:t>
            </a:r>
          </a:p>
        </p:txBody>
      </p:sp>
      <p:pic>
        <p:nvPicPr>
          <p:cNvPr id="20482" name="Picture 2" descr="Earth Music High Res Stock Images | Shutterstock"/>
          <p:cNvPicPr>
            <a:picLocks noChangeAspect="1" noChangeArrowheads="1"/>
          </p:cNvPicPr>
          <p:nvPr/>
        </p:nvPicPr>
        <p:blipFill>
          <a:blip r:embed="rId2" cstate="print"/>
          <a:srcRect b="8201"/>
          <a:stretch>
            <a:fillRect/>
          </a:stretch>
        </p:blipFill>
        <p:spPr bwMode="auto">
          <a:xfrm>
            <a:off x="4499992" y="908720"/>
            <a:ext cx="371475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99 </a:t>
            </a:r>
            <a:r>
              <a:rPr lang="sl-SI" dirty="0" err="1"/>
              <a:t>luftballons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sl-SI" dirty="0"/>
              <a:t>   Za konec še enkrat učenci 8. razreda s čudovito nemško pesmijo…. 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 algn="ctr">
              <a:buNone/>
            </a:pPr>
            <a:r>
              <a:rPr lang="sl-SI" dirty="0"/>
              <a:t>Upamo, da ste uživali!</a:t>
            </a:r>
          </a:p>
        </p:txBody>
      </p:sp>
      <p:pic>
        <p:nvPicPr>
          <p:cNvPr id="1026" name="Picture 2" descr="99 Luftballons - Nena - GermanPod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564904"/>
            <a:ext cx="3352800" cy="3352801"/>
          </a:xfrm>
          <a:prstGeom prst="rect">
            <a:avLst/>
          </a:prstGeom>
          <a:noFill/>
        </p:spPr>
      </p:pic>
      <p:pic>
        <p:nvPicPr>
          <p:cNvPr id="4" name="99 Luftballons 2">
            <a:hlinkClick r:id="" action="ppaction://media"/>
            <a:extLst>
              <a:ext uri="{FF2B5EF4-FFF2-40B4-BE49-F238E27FC236}">
                <a16:creationId xmlns:a16="http://schemas.microsoft.com/office/drawing/2014/main" id="{6C6E51DA-01C0-4835-A0F1-FAA272CC20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TABA NABA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l-SI" dirty="0"/>
              <a:t>    Učenci Podružnične šole Ajdovec so se naučili pesem v jeziku Miriam Mir, v kateri se otroci otočja blizu Avstralije povabijo k igri ob morju.</a:t>
            </a:r>
          </a:p>
        </p:txBody>
      </p:sp>
      <p:pic>
        <p:nvPicPr>
          <p:cNvPr id="4" name="Slika 3" descr="Celebrating National Aboriginal and Torres Strait Islander Children’s Da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852936"/>
            <a:ext cx="47525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aba zadnja">
            <a:hlinkClick r:id="" action="ppaction://media"/>
            <a:extLst>
              <a:ext uri="{FF2B5EF4-FFF2-40B4-BE49-F238E27FC236}">
                <a16:creationId xmlns:a16="http://schemas.microsoft.com/office/drawing/2014/main" id="{EDB43A8A-DB7F-465F-A1E5-5077CACAB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1712" y="3429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BORBOLETINHA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l-SI" dirty="0"/>
              <a:t>   Takole lepo zveni portugalščina, ki so se jo zlahka naučili učenci Podružnične šole Dvor. Pesem poje o metulju, </a:t>
            </a:r>
          </a:p>
          <a:p>
            <a:pPr>
              <a:buNone/>
            </a:pPr>
            <a:r>
              <a:rPr lang="sl-SI" dirty="0"/>
              <a:t>   ki pripravlja čokolado. </a:t>
            </a:r>
          </a:p>
        </p:txBody>
      </p:sp>
      <p:sp>
        <p:nvSpPr>
          <p:cNvPr id="21506" name="AutoShape 2" descr="Borboletinha - Song Lyrics and Music by Galinha Pintadinha arranged by  SGT_GrupoOficial on Smule Social Singing a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1508" name="AutoShape 4" descr="Borboletinha - Song Lyrics and Music by Galinha Pintadinha arranged by  SGT_GrupoOficial on Smule Social Singing a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1510" name="Picture 6" descr="Borboletinha - Song Lyrics and Music by Galinha Pintadinha arranged by  SGT_GrupoOficial on Smule Social Singing ap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564904"/>
            <a:ext cx="3342220" cy="3990293"/>
          </a:xfrm>
          <a:prstGeom prst="rect">
            <a:avLst/>
          </a:prstGeom>
          <a:noFill/>
        </p:spPr>
      </p:pic>
      <p:pic>
        <p:nvPicPr>
          <p:cNvPr id="4" name="Borboletinha">
            <a:hlinkClick r:id="" action="ppaction://media"/>
            <a:extLst>
              <a:ext uri="{FF2B5EF4-FFF2-40B4-BE49-F238E27FC236}">
                <a16:creationId xmlns:a16="http://schemas.microsoft.com/office/drawing/2014/main" id="{F04D3BF4-918C-44EC-8000-74D404FDC3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7784" y="4579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EINS, ZWEI, POLIZEI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sl-SI" dirty="0"/>
              <a:t>Na Podružnični šoli v Šmihelu so otroci zapeli po nemško. Znate šteti do 12?</a:t>
            </a:r>
          </a:p>
        </p:txBody>
      </p:sp>
      <p:sp>
        <p:nvSpPr>
          <p:cNvPr id="7170" name="AutoShape 2" descr="Old Witch stock vector. Illustration of halloween, witch - 478795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172" name="AutoShape 4" descr="Old Witch stock vector. Illustration of halloween, witch - 478795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176" name="Picture 8" descr="Lied 1, 2 Polizei Free Games | Activities | Puzzles | Online for kids |  Preschool | Kindergarten | by Andreia Cardo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492896"/>
            <a:ext cx="4824536" cy="3618402"/>
          </a:xfrm>
          <a:prstGeom prst="rect">
            <a:avLst/>
          </a:prstGeom>
          <a:noFill/>
        </p:spPr>
      </p:pic>
      <p:pic>
        <p:nvPicPr>
          <p:cNvPr id="4" name="Eins zwei polizei">
            <a:hlinkClick r:id="" action="ppaction://media"/>
            <a:extLst>
              <a:ext uri="{FF2B5EF4-FFF2-40B4-BE49-F238E27FC236}">
                <a16:creationId xmlns:a16="http://schemas.microsoft.com/office/drawing/2014/main" id="{3F36E3D1-DB2E-4742-8A21-F033E9E972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40370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SHUMU URIME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sl-SI" dirty="0"/>
              <a:t>V rojstnodnevni pesmi so učenci 3. in 4. razreda prepletli albanski in nemški jezik. </a:t>
            </a:r>
          </a:p>
        </p:txBody>
      </p:sp>
      <p:pic>
        <p:nvPicPr>
          <p:cNvPr id="6146" name="Picture 2" descr="Birthday Video Maker | 1000+ templates &amp;amp; songs [It&amp;#39;s Free] :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92896"/>
            <a:ext cx="6840061" cy="3880967"/>
          </a:xfrm>
          <a:prstGeom prst="rect">
            <a:avLst/>
          </a:prstGeom>
          <a:noFill/>
        </p:spPr>
      </p:pic>
      <p:pic>
        <p:nvPicPr>
          <p:cNvPr id="5" name="Shumu urime">
            <a:hlinkClick r:id="" action="ppaction://media"/>
            <a:extLst>
              <a:ext uri="{FF2B5EF4-FFF2-40B4-BE49-F238E27FC236}">
                <a16:creationId xmlns:a16="http://schemas.microsoft.com/office/drawing/2014/main" id="{5B12D150-7C23-434C-9BE9-C22146F5B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4176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WE N’DE YA HO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sl-SI" dirty="0"/>
              <a:t>Indijanska pesem, ki jo pojejo učenci 7. b, je</a:t>
            </a:r>
          </a:p>
          <a:p>
            <a:pPr algn="ctr">
              <a:buNone/>
            </a:pPr>
            <a:r>
              <a:rPr lang="sl-SI" dirty="0"/>
              <a:t>jutranja hvalnica novemu dnevu.</a:t>
            </a:r>
          </a:p>
        </p:txBody>
      </p:sp>
      <p:pic>
        <p:nvPicPr>
          <p:cNvPr id="5122" name="Picture 2" descr="Sunrise on the Prairie | Sunrise, Prairie, Suns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636912"/>
            <a:ext cx="5038637" cy="3356992"/>
          </a:xfrm>
          <a:prstGeom prst="rect">
            <a:avLst/>
          </a:prstGeom>
          <a:noFill/>
        </p:spPr>
      </p:pic>
      <p:pic>
        <p:nvPicPr>
          <p:cNvPr id="4" name="Wen de ya ho 7.b">
            <a:hlinkClick r:id="" action="ppaction://media"/>
            <a:extLst>
              <a:ext uri="{FF2B5EF4-FFF2-40B4-BE49-F238E27FC236}">
                <a16:creationId xmlns:a16="http://schemas.microsoft.com/office/drawing/2014/main" id="{CBFB66FD-F9CC-4606-8B63-1652EA7B5C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FUNGA ALAFIA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sl-SI" dirty="0"/>
              <a:t>   Učenci 7. a so zapeli afriško pesem, ki izkazuje dobrodošlico in blagoslov prišlekom. </a:t>
            </a:r>
          </a:p>
        </p:txBody>
      </p:sp>
      <p:pic>
        <p:nvPicPr>
          <p:cNvPr id="4098" name="Picture 2" descr="Funga Alafia-Welcome - O.B.A. Qui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492896"/>
            <a:ext cx="4449006" cy="3888431"/>
          </a:xfrm>
          <a:prstGeom prst="rect">
            <a:avLst/>
          </a:prstGeom>
          <a:noFill/>
        </p:spPr>
      </p:pic>
      <p:pic>
        <p:nvPicPr>
          <p:cNvPr id="4" name="Kumba alafija">
            <a:hlinkClick r:id="" action="ppaction://media"/>
            <a:extLst>
              <a:ext uri="{FF2B5EF4-FFF2-40B4-BE49-F238E27FC236}">
                <a16:creationId xmlns:a16="http://schemas.microsoft.com/office/drawing/2014/main" id="{DC616931-1AA1-4B42-A423-2362CF7036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KATYUSHA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sl-SI" dirty="0"/>
              <a:t>Učenci 8. razreda so zapeli o Katjuši, ruskem          dekletu, ki svojo pesem pošilja svojemu izbrancu, ki daleč proč brani domovino.</a:t>
            </a:r>
          </a:p>
        </p:txBody>
      </p:sp>
      <p:pic>
        <p:nvPicPr>
          <p:cNvPr id="3074" name="Picture 2" descr="Katyusha - Accordeonwor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996952"/>
            <a:ext cx="3888432" cy="2883423"/>
          </a:xfrm>
          <a:prstGeom prst="rect">
            <a:avLst/>
          </a:prstGeom>
          <a:noFill/>
        </p:spPr>
      </p:pic>
      <p:pic>
        <p:nvPicPr>
          <p:cNvPr id="4" name="Katjusa">
            <a:hlinkClick r:id="" action="ppaction://media"/>
            <a:extLst>
              <a:ext uri="{FF2B5EF4-FFF2-40B4-BE49-F238E27FC236}">
                <a16:creationId xmlns:a16="http://schemas.microsoft.com/office/drawing/2014/main" id="{D28E92E7-4B6F-4FF3-AC36-54FD42A6B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guantanamera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l-SI" dirty="0"/>
              <a:t>V znameniti kubanski </a:t>
            </a:r>
          </a:p>
          <a:p>
            <a:pPr>
              <a:buNone/>
            </a:pPr>
            <a:r>
              <a:rPr lang="sl-SI" dirty="0"/>
              <a:t> pesmi so špansko zapeli </a:t>
            </a:r>
          </a:p>
          <a:p>
            <a:pPr>
              <a:buNone/>
            </a:pPr>
            <a:r>
              <a:rPr lang="sl-SI" dirty="0"/>
              <a:t> učenci 9. razreda.</a:t>
            </a:r>
          </a:p>
        </p:txBody>
      </p:sp>
      <p:pic>
        <p:nvPicPr>
          <p:cNvPr id="2052" name="Picture 4" descr="#249 SANDPIPERS GUANTANAMERA | MUSIC I LOVE"/>
          <p:cNvPicPr>
            <a:picLocks noChangeAspect="1" noChangeArrowheads="1"/>
          </p:cNvPicPr>
          <p:nvPr/>
        </p:nvPicPr>
        <p:blipFill>
          <a:blip r:embed="rId4" cstate="print"/>
          <a:srcRect l="52006" t="10013"/>
          <a:stretch>
            <a:fillRect/>
          </a:stretch>
        </p:blipFill>
        <p:spPr bwMode="auto">
          <a:xfrm>
            <a:off x="4644008" y="1052736"/>
            <a:ext cx="2724572" cy="5177037"/>
          </a:xfrm>
          <a:prstGeom prst="rect">
            <a:avLst/>
          </a:prstGeom>
          <a:noFill/>
        </p:spPr>
      </p:pic>
      <p:pic>
        <p:nvPicPr>
          <p:cNvPr id="4" name="Guantanamera">
            <a:hlinkClick r:id="" action="ppaction://media"/>
            <a:extLst>
              <a:ext uri="{FF2B5EF4-FFF2-40B4-BE49-F238E27FC236}">
                <a16:creationId xmlns:a16="http://schemas.microsoft.com/office/drawing/2014/main" id="{93C4CE12-585F-4DEB-9F62-FC3684664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4138</TotalTime>
  <Words>223</Words>
  <Application>Microsoft Office PowerPoint</Application>
  <PresentationFormat>Diaprojekcija na zaslonu (4:3)</PresentationFormat>
  <Paragraphs>35</Paragraphs>
  <Slides>10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Century Schoolbook</vt:lpstr>
      <vt:lpstr>Wingdings</vt:lpstr>
      <vt:lpstr>Wingdings 2</vt:lpstr>
      <vt:lpstr>Altana</vt:lpstr>
      <vt:lpstr>Evropski dan jezikov</vt:lpstr>
      <vt:lpstr>TABA NABA</vt:lpstr>
      <vt:lpstr>BORBOLETINHA</vt:lpstr>
      <vt:lpstr>EINS, ZWEI, POLIZEI</vt:lpstr>
      <vt:lpstr>SHUMU URIME</vt:lpstr>
      <vt:lpstr>WE N’DE YA HO</vt:lpstr>
      <vt:lpstr>FUNGA ALAFIA</vt:lpstr>
      <vt:lpstr>KATYUSHA</vt:lpstr>
      <vt:lpstr>guantanamera</vt:lpstr>
      <vt:lpstr>99 luftballons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pesmi</dc:title>
  <dc:creator>Katja</dc:creator>
  <cp:lastModifiedBy>mitjab</cp:lastModifiedBy>
  <cp:revision>56</cp:revision>
  <dcterms:created xsi:type="dcterms:W3CDTF">2021-09-26T15:50:41Z</dcterms:created>
  <dcterms:modified xsi:type="dcterms:W3CDTF">2021-09-29T17:43:07Z</dcterms:modified>
</cp:coreProperties>
</file>